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75" r:id="rId4"/>
    <p:sldId id="278" r:id="rId5"/>
    <p:sldId id="279" r:id="rId6"/>
    <p:sldId id="280" r:id="rId7"/>
    <p:sldId id="281" r:id="rId8"/>
    <p:sldId id="282" r:id="rId9"/>
    <p:sldId id="292" r:id="rId10"/>
    <p:sldId id="283" r:id="rId11"/>
    <p:sldId id="284" r:id="rId12"/>
    <p:sldId id="285" r:id="rId13"/>
    <p:sldId id="286" r:id="rId14"/>
    <p:sldId id="294" r:id="rId15"/>
    <p:sldId id="295" r:id="rId16"/>
    <p:sldId id="296" r:id="rId17"/>
    <p:sldId id="297" r:id="rId18"/>
    <p:sldId id="289" r:id="rId19"/>
    <p:sldId id="291" r:id="rId20"/>
    <p:sldId id="274"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C48"/>
    <a:srgbClr val="E5AC9F"/>
    <a:srgbClr val="C37A70"/>
    <a:srgbClr val="EF95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7" d="100"/>
          <a:sy n="47" d="100"/>
        </p:scale>
        <p:origin x="71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6A1F4-77B0-4EF7-BE89-BB61532957ED}"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n-ZA"/>
        </a:p>
      </dgm:t>
    </dgm:pt>
    <dgm:pt modelId="{EA715395-011C-4525-BFD7-06267B70B4AC}">
      <dgm:prSet/>
      <dgm:spPr/>
      <dgm:t>
        <a:bodyPr/>
        <a:lstStyle/>
        <a:p>
          <a:r>
            <a:rPr lang="en-ZA" dirty="0">
              <a:solidFill>
                <a:srgbClr val="FF0000"/>
              </a:solidFill>
            </a:rPr>
            <a:t>QCTO is established through the SDA 97 of 1998.</a:t>
          </a:r>
        </a:p>
      </dgm:t>
    </dgm:pt>
    <dgm:pt modelId="{BA58B855-8E79-4C23-98BE-0050AA667D26}" type="parTrans" cxnId="{95F87BB7-E6D2-433F-818C-DCA82C025811}">
      <dgm:prSet/>
      <dgm:spPr/>
      <dgm:t>
        <a:bodyPr/>
        <a:lstStyle/>
        <a:p>
          <a:endParaRPr lang="en-ZA"/>
        </a:p>
      </dgm:t>
    </dgm:pt>
    <dgm:pt modelId="{DD572824-9278-4956-9BEA-351B68CD524A}" type="sibTrans" cxnId="{95F87BB7-E6D2-433F-818C-DCA82C025811}">
      <dgm:prSet/>
      <dgm:spPr/>
      <dgm:t>
        <a:bodyPr/>
        <a:lstStyle/>
        <a:p>
          <a:endParaRPr lang="en-ZA"/>
        </a:p>
      </dgm:t>
    </dgm:pt>
    <dgm:pt modelId="{CFA20513-B657-4052-B684-34585B6CCE4B}">
      <dgm:prSet/>
      <dgm:spPr/>
      <dgm:t>
        <a:bodyPr/>
        <a:lstStyle/>
        <a:p>
          <a:endParaRPr lang="en-ZA" dirty="0"/>
        </a:p>
      </dgm:t>
    </dgm:pt>
    <dgm:pt modelId="{607B58F2-3D7D-4663-970B-C34C71FA88FC}" type="parTrans" cxnId="{5737AA4D-7BB5-4D23-B7A4-CB4DEAB86FDF}">
      <dgm:prSet/>
      <dgm:spPr/>
      <dgm:t>
        <a:bodyPr/>
        <a:lstStyle/>
        <a:p>
          <a:endParaRPr lang="en-ZA"/>
        </a:p>
      </dgm:t>
    </dgm:pt>
    <dgm:pt modelId="{1535B81A-BC5A-4134-95CE-F738ECE70D9A}" type="sibTrans" cxnId="{5737AA4D-7BB5-4D23-B7A4-CB4DEAB86FDF}">
      <dgm:prSet/>
      <dgm:spPr/>
      <dgm:t>
        <a:bodyPr/>
        <a:lstStyle/>
        <a:p>
          <a:endParaRPr lang="en-ZA"/>
        </a:p>
      </dgm:t>
    </dgm:pt>
    <dgm:pt modelId="{B5BD3479-D411-465E-861C-968C4A87C715}">
      <dgm:prSet/>
      <dgm:spPr/>
      <dgm:t>
        <a:bodyPr/>
        <a:lstStyle/>
        <a:p>
          <a:endParaRPr lang="en-ZA" dirty="0"/>
        </a:p>
      </dgm:t>
    </dgm:pt>
    <dgm:pt modelId="{B432A260-288F-41E4-ADE6-AF07D9A43DB4}" type="parTrans" cxnId="{3A0CC839-C6D2-43C2-8E88-97D59D09867E}">
      <dgm:prSet/>
      <dgm:spPr/>
      <dgm:t>
        <a:bodyPr/>
        <a:lstStyle/>
        <a:p>
          <a:endParaRPr lang="en-ZA"/>
        </a:p>
      </dgm:t>
    </dgm:pt>
    <dgm:pt modelId="{3F63FEB7-0111-4D5C-95A7-FF2643554DF6}" type="sibTrans" cxnId="{3A0CC839-C6D2-43C2-8E88-97D59D09867E}">
      <dgm:prSet/>
      <dgm:spPr/>
      <dgm:t>
        <a:bodyPr/>
        <a:lstStyle/>
        <a:p>
          <a:endParaRPr lang="en-ZA"/>
        </a:p>
      </dgm:t>
    </dgm:pt>
    <dgm:pt modelId="{0860095C-1443-4ED4-B216-75DD14A2F182}" type="pres">
      <dgm:prSet presAssocID="{8FB6A1F4-77B0-4EF7-BE89-BB61532957ED}" presName="CompostProcess" presStyleCnt="0">
        <dgm:presLayoutVars>
          <dgm:dir/>
          <dgm:resizeHandles val="exact"/>
        </dgm:presLayoutVars>
      </dgm:prSet>
      <dgm:spPr/>
      <dgm:t>
        <a:bodyPr/>
        <a:lstStyle/>
        <a:p>
          <a:endParaRPr lang="en-US"/>
        </a:p>
      </dgm:t>
    </dgm:pt>
    <dgm:pt modelId="{67096C0E-6EA1-408D-AC02-CDD869511523}" type="pres">
      <dgm:prSet presAssocID="{8FB6A1F4-77B0-4EF7-BE89-BB61532957ED}" presName="arrow" presStyleLbl="bgShp" presStyleIdx="0" presStyleCnt="1"/>
      <dgm:spPr>
        <a:solidFill>
          <a:srgbClr val="E5AC9F"/>
        </a:solidFill>
      </dgm:spPr>
    </dgm:pt>
    <dgm:pt modelId="{23F84D0B-F6FA-4630-BC2D-9B7612B0155E}" type="pres">
      <dgm:prSet presAssocID="{8FB6A1F4-77B0-4EF7-BE89-BB61532957ED}" presName="linearProcess" presStyleCnt="0"/>
      <dgm:spPr/>
    </dgm:pt>
    <dgm:pt modelId="{720320C1-18BC-4BEC-8353-D1854A55A09D}" type="pres">
      <dgm:prSet presAssocID="{EA715395-011C-4525-BFD7-06267B70B4AC}" presName="textNode" presStyleLbl="node1" presStyleIdx="0" presStyleCnt="3">
        <dgm:presLayoutVars>
          <dgm:bulletEnabled val="1"/>
        </dgm:presLayoutVars>
      </dgm:prSet>
      <dgm:spPr/>
      <dgm:t>
        <a:bodyPr/>
        <a:lstStyle/>
        <a:p>
          <a:endParaRPr lang="en-US"/>
        </a:p>
      </dgm:t>
    </dgm:pt>
    <dgm:pt modelId="{842C4FEA-3598-4DFB-B5D3-95D3F6EF4225}" type="pres">
      <dgm:prSet presAssocID="{DD572824-9278-4956-9BEA-351B68CD524A}" presName="sibTrans" presStyleCnt="0"/>
      <dgm:spPr/>
    </dgm:pt>
    <dgm:pt modelId="{D9BD215F-0210-40D2-A56A-129BC235CD4F}" type="pres">
      <dgm:prSet presAssocID="{CFA20513-B657-4052-B684-34585B6CCE4B}" presName="textNode" presStyleLbl="node1" presStyleIdx="1" presStyleCnt="3">
        <dgm:presLayoutVars>
          <dgm:bulletEnabled val="1"/>
        </dgm:presLayoutVars>
      </dgm:prSet>
      <dgm:spPr/>
      <dgm:t>
        <a:bodyPr/>
        <a:lstStyle/>
        <a:p>
          <a:endParaRPr lang="en-US"/>
        </a:p>
      </dgm:t>
    </dgm:pt>
    <dgm:pt modelId="{A7D749CA-89A2-47E3-96E8-3810AA1C9DB4}" type="pres">
      <dgm:prSet presAssocID="{1535B81A-BC5A-4134-95CE-F738ECE70D9A}" presName="sibTrans" presStyleCnt="0"/>
      <dgm:spPr/>
    </dgm:pt>
    <dgm:pt modelId="{C05FE1D7-3613-42F1-9A92-5CB8610DCEAF}" type="pres">
      <dgm:prSet presAssocID="{B5BD3479-D411-465E-861C-968C4A87C715}" presName="textNode" presStyleLbl="node1" presStyleIdx="2" presStyleCnt="3">
        <dgm:presLayoutVars>
          <dgm:bulletEnabled val="1"/>
        </dgm:presLayoutVars>
      </dgm:prSet>
      <dgm:spPr/>
      <dgm:t>
        <a:bodyPr/>
        <a:lstStyle/>
        <a:p>
          <a:endParaRPr lang="en-US"/>
        </a:p>
      </dgm:t>
    </dgm:pt>
  </dgm:ptLst>
  <dgm:cxnLst>
    <dgm:cxn modelId="{430E30CD-A885-4585-B3AB-640F30267C97}" type="presOf" srcId="{8FB6A1F4-77B0-4EF7-BE89-BB61532957ED}" destId="{0860095C-1443-4ED4-B216-75DD14A2F182}" srcOrd="0" destOrd="0" presId="urn:microsoft.com/office/officeart/2005/8/layout/hProcess9"/>
    <dgm:cxn modelId="{8098C691-A35A-4FD3-8200-B63BAD415704}" type="presOf" srcId="{EA715395-011C-4525-BFD7-06267B70B4AC}" destId="{720320C1-18BC-4BEC-8353-D1854A55A09D}" srcOrd="0" destOrd="0" presId="urn:microsoft.com/office/officeart/2005/8/layout/hProcess9"/>
    <dgm:cxn modelId="{F589D72E-BFEB-4D3A-9993-ABF083617608}" type="presOf" srcId="{B5BD3479-D411-465E-861C-968C4A87C715}" destId="{C05FE1D7-3613-42F1-9A92-5CB8610DCEAF}" srcOrd="0" destOrd="0" presId="urn:microsoft.com/office/officeart/2005/8/layout/hProcess9"/>
    <dgm:cxn modelId="{DA8B0DDF-CF62-4EB8-A1AA-3272E53EEA2A}" type="presOf" srcId="{CFA20513-B657-4052-B684-34585B6CCE4B}" destId="{D9BD215F-0210-40D2-A56A-129BC235CD4F}" srcOrd="0" destOrd="0" presId="urn:microsoft.com/office/officeart/2005/8/layout/hProcess9"/>
    <dgm:cxn modelId="{95F87BB7-E6D2-433F-818C-DCA82C025811}" srcId="{8FB6A1F4-77B0-4EF7-BE89-BB61532957ED}" destId="{EA715395-011C-4525-BFD7-06267B70B4AC}" srcOrd="0" destOrd="0" parTransId="{BA58B855-8E79-4C23-98BE-0050AA667D26}" sibTransId="{DD572824-9278-4956-9BEA-351B68CD524A}"/>
    <dgm:cxn modelId="{5737AA4D-7BB5-4D23-B7A4-CB4DEAB86FDF}" srcId="{8FB6A1F4-77B0-4EF7-BE89-BB61532957ED}" destId="{CFA20513-B657-4052-B684-34585B6CCE4B}" srcOrd="1" destOrd="0" parTransId="{607B58F2-3D7D-4663-970B-C34C71FA88FC}" sibTransId="{1535B81A-BC5A-4134-95CE-F738ECE70D9A}"/>
    <dgm:cxn modelId="{3A0CC839-C6D2-43C2-8E88-97D59D09867E}" srcId="{8FB6A1F4-77B0-4EF7-BE89-BB61532957ED}" destId="{B5BD3479-D411-465E-861C-968C4A87C715}" srcOrd="2" destOrd="0" parTransId="{B432A260-288F-41E4-ADE6-AF07D9A43DB4}" sibTransId="{3F63FEB7-0111-4D5C-95A7-FF2643554DF6}"/>
    <dgm:cxn modelId="{6277075D-3E09-48B9-921F-4B2EDCEB4BDD}" type="presParOf" srcId="{0860095C-1443-4ED4-B216-75DD14A2F182}" destId="{67096C0E-6EA1-408D-AC02-CDD869511523}" srcOrd="0" destOrd="0" presId="urn:microsoft.com/office/officeart/2005/8/layout/hProcess9"/>
    <dgm:cxn modelId="{D7B9A615-2DAC-4939-A928-60426E6400CF}" type="presParOf" srcId="{0860095C-1443-4ED4-B216-75DD14A2F182}" destId="{23F84D0B-F6FA-4630-BC2D-9B7612B0155E}" srcOrd="1" destOrd="0" presId="urn:microsoft.com/office/officeart/2005/8/layout/hProcess9"/>
    <dgm:cxn modelId="{07B8CB90-F13C-43A8-915A-0C859A067686}" type="presParOf" srcId="{23F84D0B-F6FA-4630-BC2D-9B7612B0155E}" destId="{720320C1-18BC-4BEC-8353-D1854A55A09D}" srcOrd="0" destOrd="0" presId="urn:microsoft.com/office/officeart/2005/8/layout/hProcess9"/>
    <dgm:cxn modelId="{221436D2-F803-4CA5-9FA1-D228B0A0C1DC}" type="presParOf" srcId="{23F84D0B-F6FA-4630-BC2D-9B7612B0155E}" destId="{842C4FEA-3598-4DFB-B5D3-95D3F6EF4225}" srcOrd="1" destOrd="0" presId="urn:microsoft.com/office/officeart/2005/8/layout/hProcess9"/>
    <dgm:cxn modelId="{647C9901-5F66-4BD4-BB1C-DD7417544FF6}" type="presParOf" srcId="{23F84D0B-F6FA-4630-BC2D-9B7612B0155E}" destId="{D9BD215F-0210-40D2-A56A-129BC235CD4F}" srcOrd="2" destOrd="0" presId="urn:microsoft.com/office/officeart/2005/8/layout/hProcess9"/>
    <dgm:cxn modelId="{F64467E6-2E1E-48E9-AB58-7F3D26393993}" type="presParOf" srcId="{23F84D0B-F6FA-4630-BC2D-9B7612B0155E}" destId="{A7D749CA-89A2-47E3-96E8-3810AA1C9DB4}" srcOrd="3" destOrd="0" presId="urn:microsoft.com/office/officeart/2005/8/layout/hProcess9"/>
    <dgm:cxn modelId="{E713AB64-15D2-4D60-BF38-1E53AFA5C1F2}" type="presParOf" srcId="{23F84D0B-F6FA-4630-BC2D-9B7612B0155E}" destId="{C05FE1D7-3613-42F1-9A92-5CB8610DCEA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7BCF3E-12EF-404C-9875-0EC563977423}" type="doc">
      <dgm:prSet loTypeId="urn:microsoft.com/office/officeart/2005/8/layout/chevron2" loCatId="list" qsTypeId="urn:microsoft.com/office/officeart/2005/8/quickstyle/simple3" qsCatId="simple" csTypeId="urn:microsoft.com/office/officeart/2005/8/colors/accent2_5" csCatId="accent2" phldr="1"/>
      <dgm:spPr/>
      <dgm:t>
        <a:bodyPr/>
        <a:lstStyle/>
        <a:p>
          <a:endParaRPr lang="en-ZA"/>
        </a:p>
      </dgm:t>
    </dgm:pt>
    <dgm:pt modelId="{3B1C884B-2D2B-467E-95E6-8573A67B6BA4}">
      <dgm:prSet phldrT="[Text]" custT="1"/>
      <dgm:spPr/>
      <dgm:t>
        <a:bodyPr/>
        <a:lstStyle/>
        <a:p>
          <a:r>
            <a:rPr lang="en-ZA" sz="1100" i="0" dirty="0" smtClean="0"/>
            <a:t>2019Jan</a:t>
          </a:r>
          <a:endParaRPr lang="en-ZA" sz="1100" i="0" dirty="0"/>
        </a:p>
      </dgm:t>
    </dgm:pt>
    <dgm:pt modelId="{8CFF6D2E-7062-4117-8330-0F0AD96879AD}" type="parTrans" cxnId="{C852938D-F933-4363-BA73-00A4CBE580B9}">
      <dgm:prSet/>
      <dgm:spPr/>
      <dgm:t>
        <a:bodyPr/>
        <a:lstStyle/>
        <a:p>
          <a:endParaRPr lang="en-ZA"/>
        </a:p>
      </dgm:t>
    </dgm:pt>
    <dgm:pt modelId="{C908809A-1DC9-4E7A-8AD2-4C7CEBB8DA8F}" type="sibTrans" cxnId="{C852938D-F933-4363-BA73-00A4CBE580B9}">
      <dgm:prSet/>
      <dgm:spPr/>
      <dgm:t>
        <a:bodyPr/>
        <a:lstStyle/>
        <a:p>
          <a:endParaRPr lang="en-ZA"/>
        </a:p>
      </dgm:t>
    </dgm:pt>
    <dgm:pt modelId="{D7C29CF5-2A17-4B3D-8304-2B8101632971}">
      <dgm:prSet custT="1"/>
      <dgm:spPr/>
      <dgm:t>
        <a:bodyPr/>
        <a:lstStyle/>
        <a:p>
          <a:pPr>
            <a:lnSpc>
              <a:spcPts val="1300"/>
            </a:lnSpc>
            <a:spcAft>
              <a:spcPts val="0"/>
            </a:spcAft>
          </a:pPr>
          <a:r>
            <a:rPr lang="en-GB" sz="1400" dirty="0"/>
            <a:t>SETAs submit comments on the QCTO revoking Plan, via the MHET.</a:t>
          </a:r>
          <a:endParaRPr lang="en-ZA" sz="1400" dirty="0"/>
        </a:p>
      </dgm:t>
    </dgm:pt>
    <dgm:pt modelId="{D39301F3-7453-491D-A9FB-18FA2F078FCA}" type="parTrans" cxnId="{8CD44C74-A4ED-4D2A-A0E4-6A5D1C718FE6}">
      <dgm:prSet/>
      <dgm:spPr/>
      <dgm:t>
        <a:bodyPr/>
        <a:lstStyle/>
        <a:p>
          <a:endParaRPr lang="en-ZA"/>
        </a:p>
      </dgm:t>
    </dgm:pt>
    <dgm:pt modelId="{12D359FA-AA16-4B5E-A5B6-9CDA5A9C79D4}" type="sibTrans" cxnId="{8CD44C74-A4ED-4D2A-A0E4-6A5D1C718FE6}">
      <dgm:prSet/>
      <dgm:spPr/>
      <dgm:t>
        <a:bodyPr/>
        <a:lstStyle/>
        <a:p>
          <a:endParaRPr lang="en-ZA"/>
        </a:p>
      </dgm:t>
    </dgm:pt>
    <dgm:pt modelId="{2D52BD17-F2C1-40BF-B5F7-ADE88653D408}">
      <dgm:prSet custT="1"/>
      <dgm:spPr/>
      <dgm:t>
        <a:bodyPr/>
        <a:lstStyle/>
        <a:p>
          <a:pPr>
            <a:lnSpc>
              <a:spcPts val="1300"/>
            </a:lnSpc>
            <a:spcAft>
              <a:spcPts val="0"/>
            </a:spcAft>
          </a:pPr>
          <a:r>
            <a:rPr lang="en-GB" sz="1400" dirty="0"/>
            <a:t>Business case delayed, </a:t>
          </a:r>
          <a:r>
            <a:rPr lang="en-GB" sz="1400" dirty="0" smtClean="0"/>
            <a:t>need for </a:t>
          </a:r>
          <a:r>
            <a:rPr lang="en-GB" sz="1400" dirty="0"/>
            <a:t>further consultation with </a:t>
          </a:r>
          <a:r>
            <a:rPr lang="en-GB" sz="1400" dirty="0" smtClean="0"/>
            <a:t>SETAs - April.</a:t>
          </a:r>
          <a:endParaRPr lang="en-ZA" sz="1400" dirty="0"/>
        </a:p>
      </dgm:t>
    </dgm:pt>
    <dgm:pt modelId="{769A2A61-B397-4044-9241-DC6E13B5B647}" type="parTrans" cxnId="{62858EE7-0025-4D92-B439-82954F04FF99}">
      <dgm:prSet/>
      <dgm:spPr/>
      <dgm:t>
        <a:bodyPr/>
        <a:lstStyle/>
        <a:p>
          <a:endParaRPr lang="en-ZA"/>
        </a:p>
      </dgm:t>
    </dgm:pt>
    <dgm:pt modelId="{19795A2D-43D7-4EED-809A-0C0B46DCA532}" type="sibTrans" cxnId="{62858EE7-0025-4D92-B439-82954F04FF99}">
      <dgm:prSet/>
      <dgm:spPr/>
      <dgm:t>
        <a:bodyPr/>
        <a:lstStyle/>
        <a:p>
          <a:endParaRPr lang="en-ZA"/>
        </a:p>
      </dgm:t>
    </dgm:pt>
    <dgm:pt modelId="{07692864-19C6-4CDA-8365-CB4D13F442FC}" type="pres">
      <dgm:prSet presAssocID="{1B7BCF3E-12EF-404C-9875-0EC563977423}" presName="linearFlow" presStyleCnt="0">
        <dgm:presLayoutVars>
          <dgm:dir/>
          <dgm:animLvl val="lvl"/>
          <dgm:resizeHandles val="exact"/>
        </dgm:presLayoutVars>
      </dgm:prSet>
      <dgm:spPr/>
      <dgm:t>
        <a:bodyPr/>
        <a:lstStyle/>
        <a:p>
          <a:endParaRPr lang="en-US"/>
        </a:p>
      </dgm:t>
    </dgm:pt>
    <dgm:pt modelId="{3D35803C-03A9-472F-B597-65B25ADBE400}" type="pres">
      <dgm:prSet presAssocID="{3B1C884B-2D2B-467E-95E6-8573A67B6BA4}" presName="composite" presStyleCnt="0"/>
      <dgm:spPr/>
    </dgm:pt>
    <dgm:pt modelId="{FE7E52B5-9CC3-4D99-9E89-6B676A67AFA9}" type="pres">
      <dgm:prSet presAssocID="{3B1C884B-2D2B-467E-95E6-8573A67B6BA4}" presName="parentText" presStyleLbl="alignNode1" presStyleIdx="0" presStyleCnt="1" custScaleX="140002" custScaleY="139201">
        <dgm:presLayoutVars>
          <dgm:chMax val="1"/>
          <dgm:bulletEnabled val="1"/>
        </dgm:presLayoutVars>
      </dgm:prSet>
      <dgm:spPr/>
      <dgm:t>
        <a:bodyPr/>
        <a:lstStyle/>
        <a:p>
          <a:endParaRPr lang="en-US"/>
        </a:p>
      </dgm:t>
    </dgm:pt>
    <dgm:pt modelId="{AA82C3D6-3BEC-4613-B800-8F18CA5B2420}" type="pres">
      <dgm:prSet presAssocID="{3B1C884B-2D2B-467E-95E6-8573A67B6BA4}" presName="descendantText" presStyleLbl="alignAcc1" presStyleIdx="0" presStyleCnt="1" custScaleX="94595" custScaleY="157553" custLinFactNeighborX="2592" custLinFactNeighborY="13249">
        <dgm:presLayoutVars>
          <dgm:bulletEnabled val="1"/>
        </dgm:presLayoutVars>
      </dgm:prSet>
      <dgm:spPr/>
      <dgm:t>
        <a:bodyPr/>
        <a:lstStyle/>
        <a:p>
          <a:endParaRPr lang="en-US"/>
        </a:p>
      </dgm:t>
    </dgm:pt>
  </dgm:ptLst>
  <dgm:cxnLst>
    <dgm:cxn modelId="{2C1831FB-B288-46F8-8189-707CECF0305F}" type="presOf" srcId="{2D52BD17-F2C1-40BF-B5F7-ADE88653D408}" destId="{AA82C3D6-3BEC-4613-B800-8F18CA5B2420}" srcOrd="0" destOrd="1" presId="urn:microsoft.com/office/officeart/2005/8/layout/chevron2"/>
    <dgm:cxn modelId="{2ACBCA1A-B99D-4089-8D03-C334006DA8D9}" type="presOf" srcId="{1B7BCF3E-12EF-404C-9875-0EC563977423}" destId="{07692864-19C6-4CDA-8365-CB4D13F442FC}" srcOrd="0" destOrd="0" presId="urn:microsoft.com/office/officeart/2005/8/layout/chevron2"/>
    <dgm:cxn modelId="{C852938D-F933-4363-BA73-00A4CBE580B9}" srcId="{1B7BCF3E-12EF-404C-9875-0EC563977423}" destId="{3B1C884B-2D2B-467E-95E6-8573A67B6BA4}" srcOrd="0" destOrd="0" parTransId="{8CFF6D2E-7062-4117-8330-0F0AD96879AD}" sibTransId="{C908809A-1DC9-4E7A-8AD2-4C7CEBB8DA8F}"/>
    <dgm:cxn modelId="{62858EE7-0025-4D92-B439-82954F04FF99}" srcId="{3B1C884B-2D2B-467E-95E6-8573A67B6BA4}" destId="{2D52BD17-F2C1-40BF-B5F7-ADE88653D408}" srcOrd="1" destOrd="0" parTransId="{769A2A61-B397-4044-9241-DC6E13B5B647}" sibTransId="{19795A2D-43D7-4EED-809A-0C0B46DCA532}"/>
    <dgm:cxn modelId="{7D3D0470-F39D-425E-99DB-7F7673BA3E05}" type="presOf" srcId="{D7C29CF5-2A17-4B3D-8304-2B8101632971}" destId="{AA82C3D6-3BEC-4613-B800-8F18CA5B2420}" srcOrd="0" destOrd="0" presId="urn:microsoft.com/office/officeart/2005/8/layout/chevron2"/>
    <dgm:cxn modelId="{8CD44C74-A4ED-4D2A-A0E4-6A5D1C718FE6}" srcId="{3B1C884B-2D2B-467E-95E6-8573A67B6BA4}" destId="{D7C29CF5-2A17-4B3D-8304-2B8101632971}" srcOrd="0" destOrd="0" parTransId="{D39301F3-7453-491D-A9FB-18FA2F078FCA}" sibTransId="{12D359FA-AA16-4B5E-A5B6-9CDA5A9C79D4}"/>
    <dgm:cxn modelId="{14918ADC-88E1-4B6C-A12C-70DEC43A5DD7}" type="presOf" srcId="{3B1C884B-2D2B-467E-95E6-8573A67B6BA4}" destId="{FE7E52B5-9CC3-4D99-9E89-6B676A67AFA9}" srcOrd="0" destOrd="0" presId="urn:microsoft.com/office/officeart/2005/8/layout/chevron2"/>
    <dgm:cxn modelId="{F79A4EAF-A025-4F2C-805A-43FB52FFF18F}" type="presParOf" srcId="{07692864-19C6-4CDA-8365-CB4D13F442FC}" destId="{3D35803C-03A9-472F-B597-65B25ADBE400}" srcOrd="0" destOrd="0" presId="urn:microsoft.com/office/officeart/2005/8/layout/chevron2"/>
    <dgm:cxn modelId="{5983ABEA-7B0D-4631-93D9-2724D38EE966}" type="presParOf" srcId="{3D35803C-03A9-472F-B597-65B25ADBE400}" destId="{FE7E52B5-9CC3-4D99-9E89-6B676A67AFA9}" srcOrd="0" destOrd="0" presId="urn:microsoft.com/office/officeart/2005/8/layout/chevron2"/>
    <dgm:cxn modelId="{25A7F1A4-9D60-41C7-97E3-90CD9606A3D2}" type="presParOf" srcId="{3D35803C-03A9-472F-B597-65B25ADBE400}" destId="{AA82C3D6-3BEC-4613-B800-8F18CA5B2420}"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7BCF3E-12EF-404C-9875-0EC563977423}" type="doc">
      <dgm:prSet loTypeId="urn:microsoft.com/office/officeart/2008/layout/VerticalCurvedList" loCatId="list" qsTypeId="urn:microsoft.com/office/officeart/2005/8/quickstyle/simple3" qsCatId="simple" csTypeId="urn:microsoft.com/office/officeart/2005/8/colors/accent2_5" csCatId="accent2" phldr="1"/>
      <dgm:spPr/>
      <dgm:t>
        <a:bodyPr/>
        <a:lstStyle/>
        <a:p>
          <a:endParaRPr lang="en-ZA"/>
        </a:p>
      </dgm:t>
    </dgm:pt>
    <dgm:pt modelId="{FD4EEF8B-D348-4C67-9966-F2F9AB6792BA}">
      <dgm:prSet phldrT="[Text]" custT="1"/>
      <dgm:spPr/>
      <dgm:t>
        <a:bodyPr/>
        <a:lstStyle/>
        <a:p>
          <a:r>
            <a:rPr lang="en-GB" sz="1800" dirty="0"/>
            <a:t>The strategy focusses on the revoking of five key functions below:</a:t>
          </a:r>
          <a:endParaRPr lang="en-ZA" sz="1800" i="0" dirty="0"/>
        </a:p>
      </dgm:t>
    </dgm:pt>
    <dgm:pt modelId="{4681A338-C008-43C8-896C-D35D40B5C012}" type="sibTrans" cxnId="{20676C41-99C5-4696-B01E-162EF27CE89B}">
      <dgm:prSet/>
      <dgm:spPr/>
      <dgm:t>
        <a:bodyPr/>
        <a:lstStyle/>
        <a:p>
          <a:endParaRPr lang="en-ZA"/>
        </a:p>
      </dgm:t>
    </dgm:pt>
    <dgm:pt modelId="{9959EFCF-35A2-438A-A4E9-CEFA1C1FE4C0}" type="parTrans" cxnId="{20676C41-99C5-4696-B01E-162EF27CE89B}">
      <dgm:prSet/>
      <dgm:spPr/>
      <dgm:t>
        <a:bodyPr/>
        <a:lstStyle/>
        <a:p>
          <a:endParaRPr lang="en-ZA"/>
        </a:p>
      </dgm:t>
    </dgm:pt>
    <dgm:pt modelId="{A084914A-6936-4F38-B774-3BABD8862CA7}">
      <dgm:prSet phldrT="[Text]" custT="1"/>
      <dgm:spPr/>
      <dgm:t>
        <a:bodyPr/>
        <a:lstStyle/>
        <a:p>
          <a:r>
            <a:rPr lang="en-ZA" sz="1800" i="0" dirty="0"/>
            <a:t>2. </a:t>
          </a:r>
          <a:r>
            <a:rPr lang="en-US" sz="1800" dirty="0"/>
            <a:t>Development of Occupational Qualifications and skills programmes.</a:t>
          </a:r>
          <a:endParaRPr lang="en-ZA" sz="1800" i="0" dirty="0"/>
        </a:p>
      </dgm:t>
    </dgm:pt>
    <dgm:pt modelId="{8EA57261-4F2B-4D7B-8BE9-0EA47E6C0CDD}" type="sibTrans" cxnId="{93000A72-4EEE-4029-995B-89258B17C7B8}">
      <dgm:prSet/>
      <dgm:spPr/>
      <dgm:t>
        <a:bodyPr/>
        <a:lstStyle/>
        <a:p>
          <a:endParaRPr lang="en-ZA"/>
        </a:p>
      </dgm:t>
    </dgm:pt>
    <dgm:pt modelId="{491DE234-459D-4B95-88F0-8147BF73E787}" type="parTrans" cxnId="{93000A72-4EEE-4029-995B-89258B17C7B8}">
      <dgm:prSet/>
      <dgm:spPr/>
      <dgm:t>
        <a:bodyPr/>
        <a:lstStyle/>
        <a:p>
          <a:endParaRPr lang="en-ZA"/>
        </a:p>
      </dgm:t>
    </dgm:pt>
    <dgm:pt modelId="{DAC93F0F-725D-4504-8270-DD8A2E62334F}">
      <dgm:prSet phldrT="[Text]" custT="1"/>
      <dgm:spPr/>
      <dgm:t>
        <a:bodyPr/>
        <a:lstStyle/>
        <a:p>
          <a:r>
            <a:rPr lang="en-US" sz="1800" dirty="0"/>
            <a:t>3. Accreditation of Skills Development Providers (SDPs) and Assessment </a:t>
          </a:r>
          <a:r>
            <a:rPr lang="en-US" sz="1800" dirty="0" err="1" smtClean="0"/>
            <a:t>Centres</a:t>
          </a:r>
          <a:r>
            <a:rPr lang="en-US" sz="1800" dirty="0"/>
            <a:t>.</a:t>
          </a:r>
          <a:endParaRPr lang="en-ZA" sz="1800" i="0" dirty="0"/>
        </a:p>
      </dgm:t>
    </dgm:pt>
    <dgm:pt modelId="{5F137E53-D8DB-4EAF-BD26-E682AEC93478}" type="sibTrans" cxnId="{1C289D0A-E926-4E63-BA15-C4AFF813783A}">
      <dgm:prSet/>
      <dgm:spPr/>
      <dgm:t>
        <a:bodyPr/>
        <a:lstStyle/>
        <a:p>
          <a:endParaRPr lang="en-ZA"/>
        </a:p>
      </dgm:t>
    </dgm:pt>
    <dgm:pt modelId="{60CA566E-2C74-483B-966F-638699D6223C}" type="parTrans" cxnId="{1C289D0A-E926-4E63-BA15-C4AFF813783A}">
      <dgm:prSet/>
      <dgm:spPr/>
      <dgm:t>
        <a:bodyPr/>
        <a:lstStyle/>
        <a:p>
          <a:endParaRPr lang="en-ZA"/>
        </a:p>
      </dgm:t>
    </dgm:pt>
    <dgm:pt modelId="{507A4F07-0528-4868-AB9F-D1DBD957E07E}">
      <dgm:prSet phldrT="[Text]" custT="1"/>
      <dgm:spPr/>
      <dgm:t>
        <a:bodyPr/>
        <a:lstStyle/>
        <a:p>
          <a:r>
            <a:rPr lang="en-GB" sz="1800" i="0" dirty="0"/>
            <a:t>4. </a:t>
          </a:r>
          <a:r>
            <a:rPr lang="en-US" sz="1800" dirty="0"/>
            <a:t>Quality Assurance of Assessments</a:t>
          </a:r>
          <a:r>
            <a:rPr lang="en-GB" sz="1800" i="0" dirty="0"/>
            <a:t>. </a:t>
          </a:r>
          <a:endParaRPr lang="en-ZA" sz="1800" i="0" dirty="0"/>
        </a:p>
      </dgm:t>
    </dgm:pt>
    <dgm:pt modelId="{BB268CB6-BCF1-4CD8-9236-21779E8A49F7}" type="sibTrans" cxnId="{069BC176-ACBC-4B2A-BFD0-38BE23F768D8}">
      <dgm:prSet/>
      <dgm:spPr/>
      <dgm:t>
        <a:bodyPr/>
        <a:lstStyle/>
        <a:p>
          <a:endParaRPr lang="en-ZA"/>
        </a:p>
      </dgm:t>
    </dgm:pt>
    <dgm:pt modelId="{4C2E7D76-4DC4-46BF-B4E0-FA21CC79308E}" type="parTrans" cxnId="{069BC176-ACBC-4B2A-BFD0-38BE23F768D8}">
      <dgm:prSet/>
      <dgm:spPr/>
      <dgm:t>
        <a:bodyPr/>
        <a:lstStyle/>
        <a:p>
          <a:endParaRPr lang="en-ZA"/>
        </a:p>
      </dgm:t>
    </dgm:pt>
    <dgm:pt modelId="{0AA3C070-A14E-4898-BE0A-1C56003FF308}">
      <dgm:prSet phldrT="[Text]" custT="1"/>
      <dgm:spPr/>
      <dgm:t>
        <a:bodyPr/>
        <a:lstStyle/>
        <a:p>
          <a:r>
            <a:rPr lang="en-GB" sz="1800" i="0" dirty="0"/>
            <a:t>5. </a:t>
          </a:r>
          <a:r>
            <a:rPr lang="en-US" sz="1800" dirty="0"/>
            <a:t>Certification of qualified learners.</a:t>
          </a:r>
          <a:endParaRPr lang="en-ZA" sz="1800" i="0" dirty="0"/>
        </a:p>
      </dgm:t>
    </dgm:pt>
    <dgm:pt modelId="{D6B8857A-ABC5-4AC3-8375-F0EEC6F794BD}" type="sibTrans" cxnId="{487851A1-34FF-4AED-AFD2-A9024AD377E5}">
      <dgm:prSet/>
      <dgm:spPr/>
      <dgm:t>
        <a:bodyPr/>
        <a:lstStyle/>
        <a:p>
          <a:endParaRPr lang="en-ZA"/>
        </a:p>
      </dgm:t>
    </dgm:pt>
    <dgm:pt modelId="{DD7E506F-98FB-4359-9CE0-42FA77728B18}" type="parTrans" cxnId="{487851A1-34FF-4AED-AFD2-A9024AD377E5}">
      <dgm:prSet/>
      <dgm:spPr/>
      <dgm:t>
        <a:bodyPr/>
        <a:lstStyle/>
        <a:p>
          <a:endParaRPr lang="en-ZA"/>
        </a:p>
      </dgm:t>
    </dgm:pt>
    <dgm:pt modelId="{966894C7-77A0-4CEE-9C8C-5BCCD9CA5EA4}">
      <dgm:prSet phldrT="[Text]" custT="1"/>
      <dgm:spPr/>
      <dgm:t>
        <a:bodyPr/>
        <a:lstStyle/>
        <a:p>
          <a:r>
            <a:rPr lang="en-GB" sz="1800" dirty="0"/>
            <a:t>1.Quality Assurance of Historically registered qualifications and skills programmes.</a:t>
          </a:r>
          <a:endParaRPr lang="en-ZA" sz="1800" i="0" dirty="0"/>
        </a:p>
      </dgm:t>
    </dgm:pt>
    <dgm:pt modelId="{D224AA49-99FA-4D79-B5BF-214F44659C5B}" type="parTrans" cxnId="{8293A61F-13C1-428B-9FF3-27DAD5A959AB}">
      <dgm:prSet/>
      <dgm:spPr/>
      <dgm:t>
        <a:bodyPr/>
        <a:lstStyle/>
        <a:p>
          <a:endParaRPr lang="en-ZA"/>
        </a:p>
      </dgm:t>
    </dgm:pt>
    <dgm:pt modelId="{B6E856EA-5ED0-43CA-AF0A-B53F5B26DD68}" type="sibTrans" cxnId="{8293A61F-13C1-428B-9FF3-27DAD5A959AB}">
      <dgm:prSet/>
      <dgm:spPr/>
      <dgm:t>
        <a:bodyPr/>
        <a:lstStyle/>
        <a:p>
          <a:endParaRPr lang="en-ZA"/>
        </a:p>
      </dgm:t>
    </dgm:pt>
    <dgm:pt modelId="{355629CA-0BAA-4855-819A-3927F65BDB32}" type="pres">
      <dgm:prSet presAssocID="{1B7BCF3E-12EF-404C-9875-0EC563977423}" presName="Name0" presStyleCnt="0">
        <dgm:presLayoutVars>
          <dgm:chMax val="7"/>
          <dgm:chPref val="7"/>
          <dgm:dir/>
        </dgm:presLayoutVars>
      </dgm:prSet>
      <dgm:spPr/>
      <dgm:t>
        <a:bodyPr/>
        <a:lstStyle/>
        <a:p>
          <a:endParaRPr lang="en-US"/>
        </a:p>
      </dgm:t>
    </dgm:pt>
    <dgm:pt modelId="{87B3F1D0-8B56-49A2-8324-C6A1E35B4D79}" type="pres">
      <dgm:prSet presAssocID="{1B7BCF3E-12EF-404C-9875-0EC563977423}" presName="Name1" presStyleCnt="0"/>
      <dgm:spPr/>
    </dgm:pt>
    <dgm:pt modelId="{4C6C0799-00D2-47D3-A356-3F5C74DFBBBF}" type="pres">
      <dgm:prSet presAssocID="{1B7BCF3E-12EF-404C-9875-0EC563977423}" presName="cycle" presStyleCnt="0"/>
      <dgm:spPr/>
    </dgm:pt>
    <dgm:pt modelId="{C91217E4-A64A-4BB7-BC9D-49315A90EB7F}" type="pres">
      <dgm:prSet presAssocID="{1B7BCF3E-12EF-404C-9875-0EC563977423}" presName="srcNode" presStyleLbl="node1" presStyleIdx="0" presStyleCnt="6"/>
      <dgm:spPr/>
    </dgm:pt>
    <dgm:pt modelId="{398F2AFA-CCD0-413D-855C-498B33138DA1}" type="pres">
      <dgm:prSet presAssocID="{1B7BCF3E-12EF-404C-9875-0EC563977423}" presName="conn" presStyleLbl="parChTrans1D2" presStyleIdx="0" presStyleCnt="1"/>
      <dgm:spPr/>
      <dgm:t>
        <a:bodyPr/>
        <a:lstStyle/>
        <a:p>
          <a:endParaRPr lang="en-US"/>
        </a:p>
      </dgm:t>
    </dgm:pt>
    <dgm:pt modelId="{1516E9F8-ABEE-4790-9B5E-E109ABAC1D64}" type="pres">
      <dgm:prSet presAssocID="{1B7BCF3E-12EF-404C-9875-0EC563977423}" presName="extraNode" presStyleLbl="node1" presStyleIdx="0" presStyleCnt="6"/>
      <dgm:spPr/>
    </dgm:pt>
    <dgm:pt modelId="{65298BD4-592E-48E8-8CC0-C421725D78C0}" type="pres">
      <dgm:prSet presAssocID="{1B7BCF3E-12EF-404C-9875-0EC563977423}" presName="dstNode" presStyleLbl="node1" presStyleIdx="0" presStyleCnt="6"/>
      <dgm:spPr/>
    </dgm:pt>
    <dgm:pt modelId="{43ECDA7F-932F-4BF5-9B59-AD0B0619A74C}" type="pres">
      <dgm:prSet presAssocID="{FD4EEF8B-D348-4C67-9966-F2F9AB6792BA}" presName="text_1" presStyleLbl="node1" presStyleIdx="0" presStyleCnt="6">
        <dgm:presLayoutVars>
          <dgm:bulletEnabled val="1"/>
        </dgm:presLayoutVars>
      </dgm:prSet>
      <dgm:spPr/>
      <dgm:t>
        <a:bodyPr/>
        <a:lstStyle/>
        <a:p>
          <a:endParaRPr lang="en-US"/>
        </a:p>
      </dgm:t>
    </dgm:pt>
    <dgm:pt modelId="{E4C89CD7-C22C-4641-A81B-3A9DE21F3BB6}" type="pres">
      <dgm:prSet presAssocID="{FD4EEF8B-D348-4C67-9966-F2F9AB6792BA}" presName="accent_1" presStyleCnt="0"/>
      <dgm:spPr/>
    </dgm:pt>
    <dgm:pt modelId="{4B51D5C9-6084-46BB-8A03-A1D1BD36C57E}" type="pres">
      <dgm:prSet presAssocID="{FD4EEF8B-D348-4C67-9966-F2F9AB6792BA}" presName="accentRepeatNode" presStyleLbl="solidFgAcc1" presStyleIdx="0" presStyleCnt="6"/>
      <dgm:spPr/>
    </dgm:pt>
    <dgm:pt modelId="{3852594B-199B-454B-BF22-5CB591F612D4}" type="pres">
      <dgm:prSet presAssocID="{966894C7-77A0-4CEE-9C8C-5BCCD9CA5EA4}" presName="text_2" presStyleLbl="node1" presStyleIdx="1" presStyleCnt="6">
        <dgm:presLayoutVars>
          <dgm:bulletEnabled val="1"/>
        </dgm:presLayoutVars>
      </dgm:prSet>
      <dgm:spPr/>
      <dgm:t>
        <a:bodyPr/>
        <a:lstStyle/>
        <a:p>
          <a:endParaRPr lang="en-US"/>
        </a:p>
      </dgm:t>
    </dgm:pt>
    <dgm:pt modelId="{D46CE181-1598-4337-94A0-F24C2A472BFC}" type="pres">
      <dgm:prSet presAssocID="{966894C7-77A0-4CEE-9C8C-5BCCD9CA5EA4}" presName="accent_2" presStyleCnt="0"/>
      <dgm:spPr/>
    </dgm:pt>
    <dgm:pt modelId="{16E12A31-6EBD-4247-A2AE-93DA4F385FA0}" type="pres">
      <dgm:prSet presAssocID="{966894C7-77A0-4CEE-9C8C-5BCCD9CA5EA4}" presName="accentRepeatNode" presStyleLbl="solidFgAcc1" presStyleIdx="1" presStyleCnt="6"/>
      <dgm:spPr/>
    </dgm:pt>
    <dgm:pt modelId="{4DEF7249-3FE9-46BF-B1BD-96154C9D0670}" type="pres">
      <dgm:prSet presAssocID="{A084914A-6936-4F38-B774-3BABD8862CA7}" presName="text_3" presStyleLbl="node1" presStyleIdx="2" presStyleCnt="6">
        <dgm:presLayoutVars>
          <dgm:bulletEnabled val="1"/>
        </dgm:presLayoutVars>
      </dgm:prSet>
      <dgm:spPr/>
      <dgm:t>
        <a:bodyPr/>
        <a:lstStyle/>
        <a:p>
          <a:endParaRPr lang="en-US"/>
        </a:p>
      </dgm:t>
    </dgm:pt>
    <dgm:pt modelId="{05A8A3D5-206B-4980-86E7-FBD3E7C6575F}" type="pres">
      <dgm:prSet presAssocID="{A084914A-6936-4F38-B774-3BABD8862CA7}" presName="accent_3" presStyleCnt="0"/>
      <dgm:spPr/>
    </dgm:pt>
    <dgm:pt modelId="{46524A87-B5F0-41CF-B9C9-CFBAC04745B3}" type="pres">
      <dgm:prSet presAssocID="{A084914A-6936-4F38-B774-3BABD8862CA7}" presName="accentRepeatNode" presStyleLbl="solidFgAcc1" presStyleIdx="2" presStyleCnt="6"/>
      <dgm:spPr/>
    </dgm:pt>
    <dgm:pt modelId="{C2653947-C410-4BCC-AF93-E89A0E954891}" type="pres">
      <dgm:prSet presAssocID="{DAC93F0F-725D-4504-8270-DD8A2E62334F}" presName="text_4" presStyleLbl="node1" presStyleIdx="3" presStyleCnt="6">
        <dgm:presLayoutVars>
          <dgm:bulletEnabled val="1"/>
        </dgm:presLayoutVars>
      </dgm:prSet>
      <dgm:spPr/>
      <dgm:t>
        <a:bodyPr/>
        <a:lstStyle/>
        <a:p>
          <a:endParaRPr lang="en-US"/>
        </a:p>
      </dgm:t>
    </dgm:pt>
    <dgm:pt modelId="{CB2042C4-45EB-4B49-95A2-34DF0D3001D1}" type="pres">
      <dgm:prSet presAssocID="{DAC93F0F-725D-4504-8270-DD8A2E62334F}" presName="accent_4" presStyleCnt="0"/>
      <dgm:spPr/>
    </dgm:pt>
    <dgm:pt modelId="{E678A84D-0001-4011-AFEF-9543B6A6A021}" type="pres">
      <dgm:prSet presAssocID="{DAC93F0F-725D-4504-8270-DD8A2E62334F}" presName="accentRepeatNode" presStyleLbl="solidFgAcc1" presStyleIdx="3" presStyleCnt="6"/>
      <dgm:spPr/>
    </dgm:pt>
    <dgm:pt modelId="{04CA6E29-CA5E-45DA-84EF-1DBCEF221429}" type="pres">
      <dgm:prSet presAssocID="{507A4F07-0528-4868-AB9F-D1DBD957E07E}" presName="text_5" presStyleLbl="node1" presStyleIdx="4" presStyleCnt="6">
        <dgm:presLayoutVars>
          <dgm:bulletEnabled val="1"/>
        </dgm:presLayoutVars>
      </dgm:prSet>
      <dgm:spPr/>
      <dgm:t>
        <a:bodyPr/>
        <a:lstStyle/>
        <a:p>
          <a:endParaRPr lang="en-US"/>
        </a:p>
      </dgm:t>
    </dgm:pt>
    <dgm:pt modelId="{DC7F7797-69CB-4206-BBFD-8A6DE4EA3E26}" type="pres">
      <dgm:prSet presAssocID="{507A4F07-0528-4868-AB9F-D1DBD957E07E}" presName="accent_5" presStyleCnt="0"/>
      <dgm:spPr/>
    </dgm:pt>
    <dgm:pt modelId="{8B69AFD2-D911-47E0-AE5F-706912F908F0}" type="pres">
      <dgm:prSet presAssocID="{507A4F07-0528-4868-AB9F-D1DBD957E07E}" presName="accentRepeatNode" presStyleLbl="solidFgAcc1" presStyleIdx="4" presStyleCnt="6"/>
      <dgm:spPr/>
    </dgm:pt>
    <dgm:pt modelId="{88584608-AD87-4023-875F-78D254741907}" type="pres">
      <dgm:prSet presAssocID="{0AA3C070-A14E-4898-BE0A-1C56003FF308}" presName="text_6" presStyleLbl="node1" presStyleIdx="5" presStyleCnt="6">
        <dgm:presLayoutVars>
          <dgm:bulletEnabled val="1"/>
        </dgm:presLayoutVars>
      </dgm:prSet>
      <dgm:spPr/>
      <dgm:t>
        <a:bodyPr/>
        <a:lstStyle/>
        <a:p>
          <a:endParaRPr lang="en-US"/>
        </a:p>
      </dgm:t>
    </dgm:pt>
    <dgm:pt modelId="{58B20A63-2DDC-49B4-9CBF-E222431B0CE2}" type="pres">
      <dgm:prSet presAssocID="{0AA3C070-A14E-4898-BE0A-1C56003FF308}" presName="accent_6" presStyleCnt="0"/>
      <dgm:spPr/>
    </dgm:pt>
    <dgm:pt modelId="{D3EB02D6-033A-4244-A3AC-2FE82005F62E}" type="pres">
      <dgm:prSet presAssocID="{0AA3C070-A14E-4898-BE0A-1C56003FF308}" presName="accentRepeatNode" presStyleLbl="solidFgAcc1" presStyleIdx="5" presStyleCnt="6"/>
      <dgm:spPr/>
    </dgm:pt>
  </dgm:ptLst>
  <dgm:cxnLst>
    <dgm:cxn modelId="{FEECCA76-8752-46E0-8A61-722A34CD21D3}" type="presOf" srcId="{0AA3C070-A14E-4898-BE0A-1C56003FF308}" destId="{88584608-AD87-4023-875F-78D254741907}" srcOrd="0" destOrd="0" presId="urn:microsoft.com/office/officeart/2008/layout/VerticalCurvedList"/>
    <dgm:cxn modelId="{069BC176-ACBC-4B2A-BFD0-38BE23F768D8}" srcId="{1B7BCF3E-12EF-404C-9875-0EC563977423}" destId="{507A4F07-0528-4868-AB9F-D1DBD957E07E}" srcOrd="4" destOrd="0" parTransId="{4C2E7D76-4DC4-46BF-B4E0-FA21CC79308E}" sibTransId="{BB268CB6-BCF1-4CD8-9236-21779E8A49F7}"/>
    <dgm:cxn modelId="{20676C41-99C5-4696-B01E-162EF27CE89B}" srcId="{1B7BCF3E-12EF-404C-9875-0EC563977423}" destId="{FD4EEF8B-D348-4C67-9966-F2F9AB6792BA}" srcOrd="0" destOrd="0" parTransId="{9959EFCF-35A2-438A-A4E9-CEFA1C1FE4C0}" sibTransId="{4681A338-C008-43C8-896C-D35D40B5C012}"/>
    <dgm:cxn modelId="{1C289D0A-E926-4E63-BA15-C4AFF813783A}" srcId="{1B7BCF3E-12EF-404C-9875-0EC563977423}" destId="{DAC93F0F-725D-4504-8270-DD8A2E62334F}" srcOrd="3" destOrd="0" parTransId="{60CA566E-2C74-483B-966F-638699D6223C}" sibTransId="{5F137E53-D8DB-4EAF-BD26-E682AEC93478}"/>
    <dgm:cxn modelId="{0064E880-1EA6-478E-B71E-BD9EDA21D7BE}" type="presOf" srcId="{A084914A-6936-4F38-B774-3BABD8862CA7}" destId="{4DEF7249-3FE9-46BF-B1BD-96154C9D0670}" srcOrd="0" destOrd="0" presId="urn:microsoft.com/office/officeart/2008/layout/VerticalCurvedList"/>
    <dgm:cxn modelId="{8293A61F-13C1-428B-9FF3-27DAD5A959AB}" srcId="{1B7BCF3E-12EF-404C-9875-0EC563977423}" destId="{966894C7-77A0-4CEE-9C8C-5BCCD9CA5EA4}" srcOrd="1" destOrd="0" parTransId="{D224AA49-99FA-4D79-B5BF-214F44659C5B}" sibTransId="{B6E856EA-5ED0-43CA-AF0A-B53F5B26DD68}"/>
    <dgm:cxn modelId="{0F501D8A-B621-43D7-9EA0-08674AF1ED47}" type="presOf" srcId="{FD4EEF8B-D348-4C67-9966-F2F9AB6792BA}" destId="{43ECDA7F-932F-4BF5-9B59-AD0B0619A74C}" srcOrd="0" destOrd="0" presId="urn:microsoft.com/office/officeart/2008/layout/VerticalCurvedList"/>
    <dgm:cxn modelId="{6C91C5E4-434A-478A-BC0B-49BCAF84BA0E}" type="presOf" srcId="{1B7BCF3E-12EF-404C-9875-0EC563977423}" destId="{355629CA-0BAA-4855-819A-3927F65BDB32}" srcOrd="0" destOrd="0" presId="urn:microsoft.com/office/officeart/2008/layout/VerticalCurvedList"/>
    <dgm:cxn modelId="{39FD9BA6-0E1A-4DF5-BB34-099900AE7294}" type="presOf" srcId="{507A4F07-0528-4868-AB9F-D1DBD957E07E}" destId="{04CA6E29-CA5E-45DA-84EF-1DBCEF221429}" srcOrd="0" destOrd="0" presId="urn:microsoft.com/office/officeart/2008/layout/VerticalCurvedList"/>
    <dgm:cxn modelId="{487851A1-34FF-4AED-AFD2-A9024AD377E5}" srcId="{1B7BCF3E-12EF-404C-9875-0EC563977423}" destId="{0AA3C070-A14E-4898-BE0A-1C56003FF308}" srcOrd="5" destOrd="0" parTransId="{DD7E506F-98FB-4359-9CE0-42FA77728B18}" sibTransId="{D6B8857A-ABC5-4AC3-8375-F0EEC6F794BD}"/>
    <dgm:cxn modelId="{BDA24152-D864-4A94-B633-B5BE619BB19E}" type="presOf" srcId="{4681A338-C008-43C8-896C-D35D40B5C012}" destId="{398F2AFA-CCD0-413D-855C-498B33138DA1}" srcOrd="0" destOrd="0" presId="urn:microsoft.com/office/officeart/2008/layout/VerticalCurvedList"/>
    <dgm:cxn modelId="{93000A72-4EEE-4029-995B-89258B17C7B8}" srcId="{1B7BCF3E-12EF-404C-9875-0EC563977423}" destId="{A084914A-6936-4F38-B774-3BABD8862CA7}" srcOrd="2" destOrd="0" parTransId="{491DE234-459D-4B95-88F0-8147BF73E787}" sibTransId="{8EA57261-4F2B-4D7B-8BE9-0EA47E6C0CDD}"/>
    <dgm:cxn modelId="{17D37601-B091-4168-A5B4-234EC0367916}" type="presOf" srcId="{966894C7-77A0-4CEE-9C8C-5BCCD9CA5EA4}" destId="{3852594B-199B-454B-BF22-5CB591F612D4}" srcOrd="0" destOrd="0" presId="urn:microsoft.com/office/officeart/2008/layout/VerticalCurvedList"/>
    <dgm:cxn modelId="{8020C2FB-AC81-49C0-98BD-E166882420D3}" type="presOf" srcId="{DAC93F0F-725D-4504-8270-DD8A2E62334F}" destId="{C2653947-C410-4BCC-AF93-E89A0E954891}" srcOrd="0" destOrd="0" presId="urn:microsoft.com/office/officeart/2008/layout/VerticalCurvedList"/>
    <dgm:cxn modelId="{3F663BA8-6842-4CE0-BBFA-3E031D61BD3B}" type="presParOf" srcId="{355629CA-0BAA-4855-819A-3927F65BDB32}" destId="{87B3F1D0-8B56-49A2-8324-C6A1E35B4D79}" srcOrd="0" destOrd="0" presId="urn:microsoft.com/office/officeart/2008/layout/VerticalCurvedList"/>
    <dgm:cxn modelId="{B562B27D-C27B-4E35-BBC4-C97A4FB49651}" type="presParOf" srcId="{87B3F1D0-8B56-49A2-8324-C6A1E35B4D79}" destId="{4C6C0799-00D2-47D3-A356-3F5C74DFBBBF}" srcOrd="0" destOrd="0" presId="urn:microsoft.com/office/officeart/2008/layout/VerticalCurvedList"/>
    <dgm:cxn modelId="{FB9B1237-D61A-417E-93D9-E7E88CA7E185}" type="presParOf" srcId="{4C6C0799-00D2-47D3-A356-3F5C74DFBBBF}" destId="{C91217E4-A64A-4BB7-BC9D-49315A90EB7F}" srcOrd="0" destOrd="0" presId="urn:microsoft.com/office/officeart/2008/layout/VerticalCurvedList"/>
    <dgm:cxn modelId="{C61AA820-432D-4BFC-953C-BA37AAD68B2A}" type="presParOf" srcId="{4C6C0799-00D2-47D3-A356-3F5C74DFBBBF}" destId="{398F2AFA-CCD0-413D-855C-498B33138DA1}" srcOrd="1" destOrd="0" presId="urn:microsoft.com/office/officeart/2008/layout/VerticalCurvedList"/>
    <dgm:cxn modelId="{0C6F111E-0DC7-418E-A0B7-F538AF8E713F}" type="presParOf" srcId="{4C6C0799-00D2-47D3-A356-3F5C74DFBBBF}" destId="{1516E9F8-ABEE-4790-9B5E-E109ABAC1D64}" srcOrd="2" destOrd="0" presId="urn:microsoft.com/office/officeart/2008/layout/VerticalCurvedList"/>
    <dgm:cxn modelId="{EB4C8C0E-2615-4F34-8F3F-706637401123}" type="presParOf" srcId="{4C6C0799-00D2-47D3-A356-3F5C74DFBBBF}" destId="{65298BD4-592E-48E8-8CC0-C421725D78C0}" srcOrd="3" destOrd="0" presId="urn:microsoft.com/office/officeart/2008/layout/VerticalCurvedList"/>
    <dgm:cxn modelId="{B13F4959-CBF3-41EA-9470-5DA13228BDDB}" type="presParOf" srcId="{87B3F1D0-8B56-49A2-8324-C6A1E35B4D79}" destId="{43ECDA7F-932F-4BF5-9B59-AD0B0619A74C}" srcOrd="1" destOrd="0" presId="urn:microsoft.com/office/officeart/2008/layout/VerticalCurvedList"/>
    <dgm:cxn modelId="{25216E76-6EC7-41EB-91BF-0B51F8F099E7}" type="presParOf" srcId="{87B3F1D0-8B56-49A2-8324-C6A1E35B4D79}" destId="{E4C89CD7-C22C-4641-A81B-3A9DE21F3BB6}" srcOrd="2" destOrd="0" presId="urn:microsoft.com/office/officeart/2008/layout/VerticalCurvedList"/>
    <dgm:cxn modelId="{19B9C12F-57D8-4FE2-A209-018BE0FA5154}" type="presParOf" srcId="{E4C89CD7-C22C-4641-A81B-3A9DE21F3BB6}" destId="{4B51D5C9-6084-46BB-8A03-A1D1BD36C57E}" srcOrd="0" destOrd="0" presId="urn:microsoft.com/office/officeart/2008/layout/VerticalCurvedList"/>
    <dgm:cxn modelId="{F92D4734-B9F4-48B1-9CC9-33E10045CD54}" type="presParOf" srcId="{87B3F1D0-8B56-49A2-8324-C6A1E35B4D79}" destId="{3852594B-199B-454B-BF22-5CB591F612D4}" srcOrd="3" destOrd="0" presId="urn:microsoft.com/office/officeart/2008/layout/VerticalCurvedList"/>
    <dgm:cxn modelId="{79C5D58B-FCCC-4DDB-BBF5-6B3DB89E100E}" type="presParOf" srcId="{87B3F1D0-8B56-49A2-8324-C6A1E35B4D79}" destId="{D46CE181-1598-4337-94A0-F24C2A472BFC}" srcOrd="4" destOrd="0" presId="urn:microsoft.com/office/officeart/2008/layout/VerticalCurvedList"/>
    <dgm:cxn modelId="{EF392C8F-19F8-476E-98B7-6833414CD8CC}" type="presParOf" srcId="{D46CE181-1598-4337-94A0-F24C2A472BFC}" destId="{16E12A31-6EBD-4247-A2AE-93DA4F385FA0}" srcOrd="0" destOrd="0" presId="urn:microsoft.com/office/officeart/2008/layout/VerticalCurvedList"/>
    <dgm:cxn modelId="{87852DF6-F17A-4E9B-9868-56D44DBAF2E8}" type="presParOf" srcId="{87B3F1D0-8B56-49A2-8324-C6A1E35B4D79}" destId="{4DEF7249-3FE9-46BF-B1BD-96154C9D0670}" srcOrd="5" destOrd="0" presId="urn:microsoft.com/office/officeart/2008/layout/VerticalCurvedList"/>
    <dgm:cxn modelId="{2C36A8DF-E079-4345-970D-1DAEA14E2943}" type="presParOf" srcId="{87B3F1D0-8B56-49A2-8324-C6A1E35B4D79}" destId="{05A8A3D5-206B-4980-86E7-FBD3E7C6575F}" srcOrd="6" destOrd="0" presId="urn:microsoft.com/office/officeart/2008/layout/VerticalCurvedList"/>
    <dgm:cxn modelId="{E8EB981D-BA14-449A-9D1D-6C59D2DD5C9E}" type="presParOf" srcId="{05A8A3D5-206B-4980-86E7-FBD3E7C6575F}" destId="{46524A87-B5F0-41CF-B9C9-CFBAC04745B3}" srcOrd="0" destOrd="0" presId="urn:microsoft.com/office/officeart/2008/layout/VerticalCurvedList"/>
    <dgm:cxn modelId="{8690A000-A842-463D-BEBE-084EDA675F0F}" type="presParOf" srcId="{87B3F1D0-8B56-49A2-8324-C6A1E35B4D79}" destId="{C2653947-C410-4BCC-AF93-E89A0E954891}" srcOrd="7" destOrd="0" presId="urn:microsoft.com/office/officeart/2008/layout/VerticalCurvedList"/>
    <dgm:cxn modelId="{65FCE161-4860-40D0-8234-0271921D884E}" type="presParOf" srcId="{87B3F1D0-8B56-49A2-8324-C6A1E35B4D79}" destId="{CB2042C4-45EB-4B49-95A2-34DF0D3001D1}" srcOrd="8" destOrd="0" presId="urn:microsoft.com/office/officeart/2008/layout/VerticalCurvedList"/>
    <dgm:cxn modelId="{3723B2FE-FE39-457D-907B-F019836AB719}" type="presParOf" srcId="{CB2042C4-45EB-4B49-95A2-34DF0D3001D1}" destId="{E678A84D-0001-4011-AFEF-9543B6A6A021}" srcOrd="0" destOrd="0" presId="urn:microsoft.com/office/officeart/2008/layout/VerticalCurvedList"/>
    <dgm:cxn modelId="{0F71B004-2104-4A5E-851C-F44A382E6BCC}" type="presParOf" srcId="{87B3F1D0-8B56-49A2-8324-C6A1E35B4D79}" destId="{04CA6E29-CA5E-45DA-84EF-1DBCEF221429}" srcOrd="9" destOrd="0" presId="urn:microsoft.com/office/officeart/2008/layout/VerticalCurvedList"/>
    <dgm:cxn modelId="{6BFDF4CD-41BD-4438-B3A3-B137851E24C5}" type="presParOf" srcId="{87B3F1D0-8B56-49A2-8324-C6A1E35B4D79}" destId="{DC7F7797-69CB-4206-BBFD-8A6DE4EA3E26}" srcOrd="10" destOrd="0" presId="urn:microsoft.com/office/officeart/2008/layout/VerticalCurvedList"/>
    <dgm:cxn modelId="{0C136930-94BC-41F2-A3FE-DF2F74275BE1}" type="presParOf" srcId="{DC7F7797-69CB-4206-BBFD-8A6DE4EA3E26}" destId="{8B69AFD2-D911-47E0-AE5F-706912F908F0}" srcOrd="0" destOrd="0" presId="urn:microsoft.com/office/officeart/2008/layout/VerticalCurvedList"/>
    <dgm:cxn modelId="{F5406B4D-9C1B-44E3-9E9F-7D290B4C0495}" type="presParOf" srcId="{87B3F1D0-8B56-49A2-8324-C6A1E35B4D79}" destId="{88584608-AD87-4023-875F-78D254741907}" srcOrd="11" destOrd="0" presId="urn:microsoft.com/office/officeart/2008/layout/VerticalCurvedList"/>
    <dgm:cxn modelId="{7F0F283C-9F0F-444B-8613-DF0F75E2BAB7}" type="presParOf" srcId="{87B3F1D0-8B56-49A2-8324-C6A1E35B4D79}" destId="{58B20A63-2DDC-49B4-9CBF-E222431B0CE2}" srcOrd="12" destOrd="0" presId="urn:microsoft.com/office/officeart/2008/layout/VerticalCurvedList"/>
    <dgm:cxn modelId="{D7F68B71-C74E-49FC-9EF2-342A8CD2A577}" type="presParOf" srcId="{58B20A63-2DDC-49B4-9CBF-E222431B0CE2}" destId="{D3EB02D6-033A-4244-A3AC-2FE82005F6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7BCF3E-12EF-404C-9875-0EC563977423}" type="doc">
      <dgm:prSet loTypeId="urn:microsoft.com/office/officeart/2008/layout/VerticalCurvedList" loCatId="list" qsTypeId="urn:microsoft.com/office/officeart/2005/8/quickstyle/simple3" qsCatId="simple" csTypeId="urn:microsoft.com/office/officeart/2005/8/colors/accent2_5" csCatId="accent2" phldr="1"/>
      <dgm:spPr/>
      <dgm:t>
        <a:bodyPr/>
        <a:lstStyle/>
        <a:p>
          <a:endParaRPr lang="en-ZA"/>
        </a:p>
      </dgm:t>
    </dgm:pt>
    <dgm:pt modelId="{AC8D6215-4C3B-4FD3-A4FE-0D5A2ED5AFF9}">
      <dgm:prSet custT="1"/>
      <dgm:spPr/>
      <dgm:t>
        <a:bodyPr/>
        <a:lstStyle/>
        <a:p>
          <a:r>
            <a:rPr lang="en-GB" sz="2000" b="0" dirty="0">
              <a:solidFill>
                <a:srgbClr val="C00000"/>
              </a:solidFill>
              <a:latin typeface="Calibri"/>
            </a:rPr>
            <a:t>QA of workplaces will </a:t>
          </a:r>
          <a:r>
            <a:rPr lang="en-ZA" sz="2000" b="0" dirty="0">
              <a:solidFill>
                <a:srgbClr val="C00000"/>
              </a:solidFill>
              <a:latin typeface="Calibri"/>
            </a:rPr>
            <a:t>remain with the </a:t>
          </a:r>
          <a:r>
            <a:rPr lang="en-ZA" sz="2000" b="0" dirty="0" smtClean="0">
              <a:solidFill>
                <a:srgbClr val="C00000"/>
              </a:solidFill>
              <a:latin typeface="Calibri"/>
            </a:rPr>
            <a:t>SETAs, but </a:t>
          </a:r>
          <a:r>
            <a:rPr lang="en-ZA" sz="2000" b="0" dirty="0">
              <a:solidFill>
                <a:srgbClr val="C00000"/>
              </a:solidFill>
              <a:latin typeface="Calibri"/>
            </a:rPr>
            <a:t>delegated by QCTO </a:t>
          </a:r>
          <a:r>
            <a:rPr lang="en-ZA" sz="2000" b="0" dirty="0" smtClean="0">
              <a:solidFill>
                <a:srgbClr val="C00000"/>
              </a:solidFill>
              <a:latin typeface="Calibri"/>
            </a:rPr>
            <a:t>[26 </a:t>
          </a:r>
          <a:r>
            <a:rPr lang="en-ZA" sz="2000" b="0" dirty="0">
              <a:solidFill>
                <a:srgbClr val="C00000"/>
              </a:solidFill>
              <a:latin typeface="Calibri"/>
            </a:rPr>
            <a:t>J (h</a:t>
          </a:r>
          <a:r>
            <a:rPr lang="en-ZA" sz="2000" b="0" dirty="0" smtClean="0">
              <a:solidFill>
                <a:srgbClr val="C00000"/>
              </a:solidFill>
              <a:latin typeface="Calibri"/>
            </a:rPr>
            <a:t>)], </a:t>
          </a:r>
          <a:r>
            <a:rPr lang="en-ZA" sz="2000" b="0" dirty="0">
              <a:solidFill>
                <a:srgbClr val="C00000"/>
              </a:solidFill>
              <a:latin typeface="Calibri"/>
            </a:rPr>
            <a:t>and this is expected to increase drastically due to a renewed focus on SME workplace.</a:t>
          </a:r>
        </a:p>
      </dgm:t>
    </dgm:pt>
    <dgm:pt modelId="{FDEDFF05-0BCB-4FAA-9758-AF43A53AA3AC}" type="parTrans" cxnId="{C7D579A5-D93A-4BBC-AA71-F98DE61EC1F2}">
      <dgm:prSet/>
      <dgm:spPr/>
      <dgm:t>
        <a:bodyPr/>
        <a:lstStyle/>
        <a:p>
          <a:endParaRPr lang="en-ZA"/>
        </a:p>
      </dgm:t>
    </dgm:pt>
    <dgm:pt modelId="{607FF80D-834D-4CE0-AFFA-4F7C40E2D032}" type="sibTrans" cxnId="{C7D579A5-D93A-4BBC-AA71-F98DE61EC1F2}">
      <dgm:prSet/>
      <dgm:spPr/>
      <dgm:t>
        <a:bodyPr/>
        <a:lstStyle/>
        <a:p>
          <a:endParaRPr lang="en-ZA"/>
        </a:p>
      </dgm:t>
    </dgm:pt>
    <dgm:pt modelId="{0A008B4B-48F0-4350-885F-872D1A38FE1B}">
      <dgm:prSet custT="1"/>
      <dgm:spPr/>
      <dgm:t>
        <a:bodyPr/>
        <a:lstStyle/>
        <a:p>
          <a:r>
            <a:rPr lang="en-GB" sz="2000" b="0" dirty="0">
              <a:solidFill>
                <a:srgbClr val="C00000"/>
              </a:solidFill>
              <a:latin typeface="Calibri"/>
            </a:rPr>
            <a:t>National Artisan Moderating Body will focus on moderating all Engineering and Related Tests and External Integrative Summative Assessments under QCTO, in accordance with SDA 26A and NSDP.</a:t>
          </a:r>
        </a:p>
      </dgm:t>
    </dgm:pt>
    <dgm:pt modelId="{5A4499C7-A811-44BF-AADA-F5D25C19D1C4}" type="parTrans" cxnId="{3EE911E6-C839-484B-A739-A930E95E625F}">
      <dgm:prSet/>
      <dgm:spPr/>
      <dgm:t>
        <a:bodyPr/>
        <a:lstStyle/>
        <a:p>
          <a:endParaRPr lang="en-ZA"/>
        </a:p>
      </dgm:t>
    </dgm:pt>
    <dgm:pt modelId="{257C0ACB-1D97-4B11-B117-EF17F6CD3FBD}" type="sibTrans" cxnId="{3EE911E6-C839-484B-A739-A930E95E625F}">
      <dgm:prSet/>
      <dgm:spPr/>
      <dgm:t>
        <a:bodyPr/>
        <a:lstStyle/>
        <a:p>
          <a:endParaRPr lang="en-ZA"/>
        </a:p>
      </dgm:t>
    </dgm:pt>
    <dgm:pt modelId="{DB9CC947-308E-4073-8A48-17DFC574C318}">
      <dgm:prSet custT="1"/>
      <dgm:spPr/>
      <dgm:t>
        <a:bodyPr/>
        <a:lstStyle/>
        <a:p>
          <a:r>
            <a:rPr lang="en-GB" sz="2000" b="0" dirty="0">
              <a:solidFill>
                <a:srgbClr val="C00000"/>
              </a:solidFill>
              <a:latin typeface="Calibri"/>
            </a:rPr>
            <a:t>The successful implementation of the quality assurance system for workplaces must be further interrogated with business, labour and government. </a:t>
          </a:r>
        </a:p>
      </dgm:t>
    </dgm:pt>
    <dgm:pt modelId="{5AE805E4-AEE7-444C-BF6A-C105B3EA875A}" type="parTrans" cxnId="{00EA5C1F-05D5-4624-84FA-A03DC9B71E0D}">
      <dgm:prSet/>
      <dgm:spPr/>
      <dgm:t>
        <a:bodyPr/>
        <a:lstStyle/>
        <a:p>
          <a:endParaRPr lang="en-ZA"/>
        </a:p>
      </dgm:t>
    </dgm:pt>
    <dgm:pt modelId="{75853702-BEE7-47E4-ADCD-CCA66B29ACAF}" type="sibTrans" cxnId="{00EA5C1F-05D5-4624-84FA-A03DC9B71E0D}">
      <dgm:prSet/>
      <dgm:spPr/>
      <dgm:t>
        <a:bodyPr/>
        <a:lstStyle/>
        <a:p>
          <a:endParaRPr lang="en-ZA"/>
        </a:p>
      </dgm:t>
    </dgm:pt>
    <dgm:pt modelId="{15DCF41D-E194-4119-9439-A6BF18B4A556}">
      <dgm:prSet custT="1"/>
      <dgm:spPr/>
      <dgm:t>
        <a:bodyPr/>
        <a:lstStyle/>
        <a:p>
          <a:r>
            <a:rPr lang="en-ZA" sz="2000" b="0" dirty="0">
              <a:solidFill>
                <a:srgbClr val="C00000"/>
              </a:solidFill>
              <a:latin typeface="Calibri"/>
            </a:rPr>
            <a:t>QCTO will generate workplace standards and reporting templates for work place QA as per the SDA 26 J &amp; NSDP . Work Place QA will be formally delegated to SETAs.</a:t>
          </a:r>
        </a:p>
      </dgm:t>
    </dgm:pt>
    <dgm:pt modelId="{1AC02587-88D4-4CA6-B874-71AFA5960493}" type="parTrans" cxnId="{D0771F60-8199-4B0E-8256-21DEA2518146}">
      <dgm:prSet/>
      <dgm:spPr/>
      <dgm:t>
        <a:bodyPr/>
        <a:lstStyle/>
        <a:p>
          <a:endParaRPr lang="en-US"/>
        </a:p>
      </dgm:t>
    </dgm:pt>
    <dgm:pt modelId="{4BDDCB02-44C6-4B9E-8699-1DD02EC28DD7}" type="sibTrans" cxnId="{D0771F60-8199-4B0E-8256-21DEA2518146}">
      <dgm:prSet/>
      <dgm:spPr/>
      <dgm:t>
        <a:bodyPr/>
        <a:lstStyle/>
        <a:p>
          <a:endParaRPr lang="en-US"/>
        </a:p>
      </dgm:t>
    </dgm:pt>
    <dgm:pt modelId="{355629CA-0BAA-4855-819A-3927F65BDB32}" type="pres">
      <dgm:prSet presAssocID="{1B7BCF3E-12EF-404C-9875-0EC563977423}" presName="Name0" presStyleCnt="0">
        <dgm:presLayoutVars>
          <dgm:chMax val="7"/>
          <dgm:chPref val="7"/>
          <dgm:dir/>
        </dgm:presLayoutVars>
      </dgm:prSet>
      <dgm:spPr/>
      <dgm:t>
        <a:bodyPr/>
        <a:lstStyle/>
        <a:p>
          <a:endParaRPr lang="en-US"/>
        </a:p>
      </dgm:t>
    </dgm:pt>
    <dgm:pt modelId="{87B3F1D0-8B56-49A2-8324-C6A1E35B4D79}" type="pres">
      <dgm:prSet presAssocID="{1B7BCF3E-12EF-404C-9875-0EC563977423}" presName="Name1" presStyleCnt="0"/>
      <dgm:spPr/>
    </dgm:pt>
    <dgm:pt modelId="{4C6C0799-00D2-47D3-A356-3F5C74DFBBBF}" type="pres">
      <dgm:prSet presAssocID="{1B7BCF3E-12EF-404C-9875-0EC563977423}" presName="cycle" presStyleCnt="0"/>
      <dgm:spPr/>
    </dgm:pt>
    <dgm:pt modelId="{C91217E4-A64A-4BB7-BC9D-49315A90EB7F}" type="pres">
      <dgm:prSet presAssocID="{1B7BCF3E-12EF-404C-9875-0EC563977423}" presName="srcNode" presStyleLbl="node1" presStyleIdx="0" presStyleCnt="4"/>
      <dgm:spPr/>
    </dgm:pt>
    <dgm:pt modelId="{398F2AFA-CCD0-413D-855C-498B33138DA1}" type="pres">
      <dgm:prSet presAssocID="{1B7BCF3E-12EF-404C-9875-0EC563977423}" presName="conn" presStyleLbl="parChTrans1D2" presStyleIdx="0" presStyleCnt="1"/>
      <dgm:spPr/>
      <dgm:t>
        <a:bodyPr/>
        <a:lstStyle/>
        <a:p>
          <a:endParaRPr lang="en-US"/>
        </a:p>
      </dgm:t>
    </dgm:pt>
    <dgm:pt modelId="{1516E9F8-ABEE-4790-9B5E-E109ABAC1D64}" type="pres">
      <dgm:prSet presAssocID="{1B7BCF3E-12EF-404C-9875-0EC563977423}" presName="extraNode" presStyleLbl="node1" presStyleIdx="0" presStyleCnt="4"/>
      <dgm:spPr/>
    </dgm:pt>
    <dgm:pt modelId="{65298BD4-592E-48E8-8CC0-C421725D78C0}" type="pres">
      <dgm:prSet presAssocID="{1B7BCF3E-12EF-404C-9875-0EC563977423}" presName="dstNode" presStyleLbl="node1" presStyleIdx="0" presStyleCnt="4"/>
      <dgm:spPr/>
    </dgm:pt>
    <dgm:pt modelId="{8EA116E8-CD7E-467B-8460-ADD6704DF02A}" type="pres">
      <dgm:prSet presAssocID="{15DCF41D-E194-4119-9439-A6BF18B4A556}" presName="text_1" presStyleLbl="node1" presStyleIdx="0" presStyleCnt="4">
        <dgm:presLayoutVars>
          <dgm:bulletEnabled val="1"/>
        </dgm:presLayoutVars>
      </dgm:prSet>
      <dgm:spPr/>
      <dgm:t>
        <a:bodyPr/>
        <a:lstStyle/>
        <a:p>
          <a:endParaRPr lang="en-US"/>
        </a:p>
      </dgm:t>
    </dgm:pt>
    <dgm:pt modelId="{75ACB9E3-4C15-4490-8334-7C9BE919340F}" type="pres">
      <dgm:prSet presAssocID="{15DCF41D-E194-4119-9439-A6BF18B4A556}" presName="accent_1" presStyleCnt="0"/>
      <dgm:spPr/>
    </dgm:pt>
    <dgm:pt modelId="{8FF3EAF6-70A0-4898-A07D-39B3150C4B6A}" type="pres">
      <dgm:prSet presAssocID="{15DCF41D-E194-4119-9439-A6BF18B4A556}" presName="accentRepeatNode" presStyleLbl="solidFgAcc1" presStyleIdx="0" presStyleCnt="4"/>
      <dgm:spPr/>
    </dgm:pt>
    <dgm:pt modelId="{215EF13F-B03A-40E2-8197-987BDE73E548}" type="pres">
      <dgm:prSet presAssocID="{AC8D6215-4C3B-4FD3-A4FE-0D5A2ED5AFF9}" presName="text_2" presStyleLbl="node1" presStyleIdx="1" presStyleCnt="4">
        <dgm:presLayoutVars>
          <dgm:bulletEnabled val="1"/>
        </dgm:presLayoutVars>
      </dgm:prSet>
      <dgm:spPr/>
      <dgm:t>
        <a:bodyPr/>
        <a:lstStyle/>
        <a:p>
          <a:endParaRPr lang="en-US"/>
        </a:p>
      </dgm:t>
    </dgm:pt>
    <dgm:pt modelId="{A7B12CD1-1E73-4F8C-A134-0A81189A266B}" type="pres">
      <dgm:prSet presAssocID="{AC8D6215-4C3B-4FD3-A4FE-0D5A2ED5AFF9}" presName="accent_2" presStyleCnt="0"/>
      <dgm:spPr/>
    </dgm:pt>
    <dgm:pt modelId="{E0EA74B9-9CE9-40E2-BAED-E3B2121C10BA}" type="pres">
      <dgm:prSet presAssocID="{AC8D6215-4C3B-4FD3-A4FE-0D5A2ED5AFF9}" presName="accentRepeatNode" presStyleLbl="solidFgAcc1" presStyleIdx="1" presStyleCnt="4"/>
      <dgm:spPr/>
    </dgm:pt>
    <dgm:pt modelId="{343559C4-82E3-47B8-AC16-F9562EAD89A3}" type="pres">
      <dgm:prSet presAssocID="{0A008B4B-48F0-4350-885F-872D1A38FE1B}" presName="text_3" presStyleLbl="node1" presStyleIdx="2" presStyleCnt="4">
        <dgm:presLayoutVars>
          <dgm:bulletEnabled val="1"/>
        </dgm:presLayoutVars>
      </dgm:prSet>
      <dgm:spPr/>
      <dgm:t>
        <a:bodyPr/>
        <a:lstStyle/>
        <a:p>
          <a:endParaRPr lang="en-US"/>
        </a:p>
      </dgm:t>
    </dgm:pt>
    <dgm:pt modelId="{B2C6BAFA-6770-499D-A5E3-6003C19F0693}" type="pres">
      <dgm:prSet presAssocID="{0A008B4B-48F0-4350-885F-872D1A38FE1B}" presName="accent_3" presStyleCnt="0"/>
      <dgm:spPr/>
    </dgm:pt>
    <dgm:pt modelId="{E1E3B29F-6F34-4E17-AACF-F33D7BD209C1}" type="pres">
      <dgm:prSet presAssocID="{0A008B4B-48F0-4350-885F-872D1A38FE1B}" presName="accentRepeatNode" presStyleLbl="solidFgAcc1" presStyleIdx="2" presStyleCnt="4"/>
      <dgm:spPr/>
    </dgm:pt>
    <dgm:pt modelId="{6E1FBD1E-5078-4428-90FF-4FB8D4464B16}" type="pres">
      <dgm:prSet presAssocID="{DB9CC947-308E-4073-8A48-17DFC574C318}" presName="text_4" presStyleLbl="node1" presStyleIdx="3" presStyleCnt="4">
        <dgm:presLayoutVars>
          <dgm:bulletEnabled val="1"/>
        </dgm:presLayoutVars>
      </dgm:prSet>
      <dgm:spPr/>
      <dgm:t>
        <a:bodyPr/>
        <a:lstStyle/>
        <a:p>
          <a:endParaRPr lang="en-US"/>
        </a:p>
      </dgm:t>
    </dgm:pt>
    <dgm:pt modelId="{2F72C672-E7E1-4F11-AFBB-A468FC4AD5B5}" type="pres">
      <dgm:prSet presAssocID="{DB9CC947-308E-4073-8A48-17DFC574C318}" presName="accent_4" presStyleCnt="0"/>
      <dgm:spPr/>
    </dgm:pt>
    <dgm:pt modelId="{DCF136CA-4EC2-465A-9BDA-44D2C8349AF8}" type="pres">
      <dgm:prSet presAssocID="{DB9CC947-308E-4073-8A48-17DFC574C318}" presName="accentRepeatNode" presStyleLbl="solidFgAcc1" presStyleIdx="3" presStyleCnt="4"/>
      <dgm:spPr/>
    </dgm:pt>
  </dgm:ptLst>
  <dgm:cxnLst>
    <dgm:cxn modelId="{C7D579A5-D93A-4BBC-AA71-F98DE61EC1F2}" srcId="{1B7BCF3E-12EF-404C-9875-0EC563977423}" destId="{AC8D6215-4C3B-4FD3-A4FE-0D5A2ED5AFF9}" srcOrd="1" destOrd="0" parTransId="{FDEDFF05-0BCB-4FAA-9758-AF43A53AA3AC}" sibTransId="{607FF80D-834D-4CE0-AFFA-4F7C40E2D032}"/>
    <dgm:cxn modelId="{9624D415-298E-4DD2-8FB8-A32FFE71387C}" type="presOf" srcId="{15DCF41D-E194-4119-9439-A6BF18B4A556}" destId="{8EA116E8-CD7E-467B-8460-ADD6704DF02A}" srcOrd="0" destOrd="0" presId="urn:microsoft.com/office/officeart/2008/layout/VerticalCurvedList"/>
    <dgm:cxn modelId="{D0771F60-8199-4B0E-8256-21DEA2518146}" srcId="{1B7BCF3E-12EF-404C-9875-0EC563977423}" destId="{15DCF41D-E194-4119-9439-A6BF18B4A556}" srcOrd="0" destOrd="0" parTransId="{1AC02587-88D4-4CA6-B874-71AFA5960493}" sibTransId="{4BDDCB02-44C6-4B9E-8699-1DD02EC28DD7}"/>
    <dgm:cxn modelId="{00EA5C1F-05D5-4624-84FA-A03DC9B71E0D}" srcId="{1B7BCF3E-12EF-404C-9875-0EC563977423}" destId="{DB9CC947-308E-4073-8A48-17DFC574C318}" srcOrd="3" destOrd="0" parTransId="{5AE805E4-AEE7-444C-BF6A-C105B3EA875A}" sibTransId="{75853702-BEE7-47E4-ADCD-CCA66B29ACAF}"/>
    <dgm:cxn modelId="{DF294D6E-A2D9-473F-9FA7-6096BA0B3F87}" type="presOf" srcId="{0A008B4B-48F0-4350-885F-872D1A38FE1B}" destId="{343559C4-82E3-47B8-AC16-F9562EAD89A3}" srcOrd="0" destOrd="0" presId="urn:microsoft.com/office/officeart/2008/layout/VerticalCurvedList"/>
    <dgm:cxn modelId="{65D7DC41-EBAC-4F3E-AF41-A989AAC92D5E}" type="presOf" srcId="{AC8D6215-4C3B-4FD3-A4FE-0D5A2ED5AFF9}" destId="{215EF13F-B03A-40E2-8197-987BDE73E548}" srcOrd="0" destOrd="0" presId="urn:microsoft.com/office/officeart/2008/layout/VerticalCurvedList"/>
    <dgm:cxn modelId="{6C91C5E4-434A-478A-BC0B-49BCAF84BA0E}" type="presOf" srcId="{1B7BCF3E-12EF-404C-9875-0EC563977423}" destId="{355629CA-0BAA-4855-819A-3927F65BDB32}" srcOrd="0" destOrd="0" presId="urn:microsoft.com/office/officeart/2008/layout/VerticalCurvedList"/>
    <dgm:cxn modelId="{3EE911E6-C839-484B-A739-A930E95E625F}" srcId="{1B7BCF3E-12EF-404C-9875-0EC563977423}" destId="{0A008B4B-48F0-4350-885F-872D1A38FE1B}" srcOrd="2" destOrd="0" parTransId="{5A4499C7-A811-44BF-AADA-F5D25C19D1C4}" sibTransId="{257C0ACB-1D97-4B11-B117-EF17F6CD3FBD}"/>
    <dgm:cxn modelId="{D7C48C2F-1EF4-4D26-828C-B32807A554FA}" type="presOf" srcId="{DB9CC947-308E-4073-8A48-17DFC574C318}" destId="{6E1FBD1E-5078-4428-90FF-4FB8D4464B16}" srcOrd="0" destOrd="0" presId="urn:microsoft.com/office/officeart/2008/layout/VerticalCurvedList"/>
    <dgm:cxn modelId="{39D95563-9496-45B6-8E7F-83217DFF2694}" type="presOf" srcId="{4BDDCB02-44C6-4B9E-8699-1DD02EC28DD7}" destId="{398F2AFA-CCD0-413D-855C-498B33138DA1}" srcOrd="0" destOrd="0" presId="urn:microsoft.com/office/officeart/2008/layout/VerticalCurvedList"/>
    <dgm:cxn modelId="{3F663BA8-6842-4CE0-BBFA-3E031D61BD3B}" type="presParOf" srcId="{355629CA-0BAA-4855-819A-3927F65BDB32}" destId="{87B3F1D0-8B56-49A2-8324-C6A1E35B4D79}" srcOrd="0" destOrd="0" presId="urn:microsoft.com/office/officeart/2008/layout/VerticalCurvedList"/>
    <dgm:cxn modelId="{B562B27D-C27B-4E35-BBC4-C97A4FB49651}" type="presParOf" srcId="{87B3F1D0-8B56-49A2-8324-C6A1E35B4D79}" destId="{4C6C0799-00D2-47D3-A356-3F5C74DFBBBF}" srcOrd="0" destOrd="0" presId="urn:microsoft.com/office/officeart/2008/layout/VerticalCurvedList"/>
    <dgm:cxn modelId="{FB9B1237-D61A-417E-93D9-E7E88CA7E185}" type="presParOf" srcId="{4C6C0799-00D2-47D3-A356-3F5C74DFBBBF}" destId="{C91217E4-A64A-4BB7-BC9D-49315A90EB7F}" srcOrd="0" destOrd="0" presId="urn:microsoft.com/office/officeart/2008/layout/VerticalCurvedList"/>
    <dgm:cxn modelId="{C61AA820-432D-4BFC-953C-BA37AAD68B2A}" type="presParOf" srcId="{4C6C0799-00D2-47D3-A356-3F5C74DFBBBF}" destId="{398F2AFA-CCD0-413D-855C-498B33138DA1}" srcOrd="1" destOrd="0" presId="urn:microsoft.com/office/officeart/2008/layout/VerticalCurvedList"/>
    <dgm:cxn modelId="{0C6F111E-0DC7-418E-A0B7-F538AF8E713F}" type="presParOf" srcId="{4C6C0799-00D2-47D3-A356-3F5C74DFBBBF}" destId="{1516E9F8-ABEE-4790-9B5E-E109ABAC1D64}" srcOrd="2" destOrd="0" presId="urn:microsoft.com/office/officeart/2008/layout/VerticalCurvedList"/>
    <dgm:cxn modelId="{EB4C8C0E-2615-4F34-8F3F-706637401123}" type="presParOf" srcId="{4C6C0799-00D2-47D3-A356-3F5C74DFBBBF}" destId="{65298BD4-592E-48E8-8CC0-C421725D78C0}" srcOrd="3" destOrd="0" presId="urn:microsoft.com/office/officeart/2008/layout/VerticalCurvedList"/>
    <dgm:cxn modelId="{01D0CB0D-B359-4D9C-9EB6-B983476143F2}" type="presParOf" srcId="{87B3F1D0-8B56-49A2-8324-C6A1E35B4D79}" destId="{8EA116E8-CD7E-467B-8460-ADD6704DF02A}" srcOrd="1" destOrd="0" presId="urn:microsoft.com/office/officeart/2008/layout/VerticalCurvedList"/>
    <dgm:cxn modelId="{5C539479-A0F7-4BA3-A7CE-9CF1A09F9D58}" type="presParOf" srcId="{87B3F1D0-8B56-49A2-8324-C6A1E35B4D79}" destId="{75ACB9E3-4C15-4490-8334-7C9BE919340F}" srcOrd="2" destOrd="0" presId="urn:microsoft.com/office/officeart/2008/layout/VerticalCurvedList"/>
    <dgm:cxn modelId="{599FA07C-DDB9-47B1-8296-E19EAB4D943C}" type="presParOf" srcId="{75ACB9E3-4C15-4490-8334-7C9BE919340F}" destId="{8FF3EAF6-70A0-4898-A07D-39B3150C4B6A}" srcOrd="0" destOrd="0" presId="urn:microsoft.com/office/officeart/2008/layout/VerticalCurvedList"/>
    <dgm:cxn modelId="{9AC304A0-FDBB-4D78-A77F-750ECDAA5F33}" type="presParOf" srcId="{87B3F1D0-8B56-49A2-8324-C6A1E35B4D79}" destId="{215EF13F-B03A-40E2-8197-987BDE73E548}" srcOrd="3" destOrd="0" presId="urn:microsoft.com/office/officeart/2008/layout/VerticalCurvedList"/>
    <dgm:cxn modelId="{D4E51B1F-3D0A-464E-A7A7-0C96A746ECF3}" type="presParOf" srcId="{87B3F1D0-8B56-49A2-8324-C6A1E35B4D79}" destId="{A7B12CD1-1E73-4F8C-A134-0A81189A266B}" srcOrd="4" destOrd="0" presId="urn:microsoft.com/office/officeart/2008/layout/VerticalCurvedList"/>
    <dgm:cxn modelId="{13FFC60C-4240-4777-A133-7EB038EA4B67}" type="presParOf" srcId="{A7B12CD1-1E73-4F8C-A134-0A81189A266B}" destId="{E0EA74B9-9CE9-40E2-BAED-E3B2121C10BA}" srcOrd="0" destOrd="0" presId="urn:microsoft.com/office/officeart/2008/layout/VerticalCurvedList"/>
    <dgm:cxn modelId="{DA844195-3284-471B-B767-0D107F928B99}" type="presParOf" srcId="{87B3F1D0-8B56-49A2-8324-C6A1E35B4D79}" destId="{343559C4-82E3-47B8-AC16-F9562EAD89A3}" srcOrd="5" destOrd="0" presId="urn:microsoft.com/office/officeart/2008/layout/VerticalCurvedList"/>
    <dgm:cxn modelId="{3900CC38-EEF9-4CF6-BB6C-222FC6A19053}" type="presParOf" srcId="{87B3F1D0-8B56-49A2-8324-C6A1E35B4D79}" destId="{B2C6BAFA-6770-499D-A5E3-6003C19F0693}" srcOrd="6" destOrd="0" presId="urn:microsoft.com/office/officeart/2008/layout/VerticalCurvedList"/>
    <dgm:cxn modelId="{FB38137E-89F1-4948-9ECD-318E186E4AA5}" type="presParOf" srcId="{B2C6BAFA-6770-499D-A5E3-6003C19F0693}" destId="{E1E3B29F-6F34-4E17-AACF-F33D7BD209C1}" srcOrd="0" destOrd="0" presId="urn:microsoft.com/office/officeart/2008/layout/VerticalCurvedList"/>
    <dgm:cxn modelId="{95F8A146-93E0-4EC9-B2CB-684FCF9BE76F}" type="presParOf" srcId="{87B3F1D0-8B56-49A2-8324-C6A1E35B4D79}" destId="{6E1FBD1E-5078-4428-90FF-4FB8D4464B16}" srcOrd="7" destOrd="0" presId="urn:microsoft.com/office/officeart/2008/layout/VerticalCurvedList"/>
    <dgm:cxn modelId="{0DDA8EF8-E957-46EF-9EBD-EB06C02CDB4F}" type="presParOf" srcId="{87B3F1D0-8B56-49A2-8324-C6A1E35B4D79}" destId="{2F72C672-E7E1-4F11-AFBB-A468FC4AD5B5}" srcOrd="8" destOrd="0" presId="urn:microsoft.com/office/officeart/2008/layout/VerticalCurvedList"/>
    <dgm:cxn modelId="{8192A0C5-C747-4B20-B5E7-F327BC54E8B1}" type="presParOf" srcId="{2F72C672-E7E1-4F11-AFBB-A468FC4AD5B5}" destId="{DCF136CA-4EC2-465A-9BDA-44D2C8349A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B7BCF3E-12EF-404C-9875-0EC563977423}" type="doc">
      <dgm:prSet loTypeId="urn:microsoft.com/office/officeart/2008/layout/VerticalCurvedList" loCatId="list" qsTypeId="urn:microsoft.com/office/officeart/2005/8/quickstyle/simple3" qsCatId="simple" csTypeId="urn:microsoft.com/office/officeart/2005/8/colors/accent2_5" csCatId="accent2" phldr="1"/>
      <dgm:spPr/>
      <dgm:t>
        <a:bodyPr/>
        <a:lstStyle/>
        <a:p>
          <a:endParaRPr lang="en-ZA"/>
        </a:p>
      </dgm:t>
    </dgm:pt>
    <dgm:pt modelId="{AC8D6215-4C3B-4FD3-A4FE-0D5A2ED5AFF9}">
      <dgm:prSet custT="1"/>
      <dgm:spPr/>
      <dgm:t>
        <a:bodyPr/>
        <a:lstStyle/>
        <a:p>
          <a:r>
            <a:rPr lang="en-GB" sz="2000" b="0" dirty="0">
              <a:solidFill>
                <a:srgbClr val="C00000"/>
              </a:solidFill>
              <a:latin typeface="Calibri"/>
            </a:rPr>
            <a:t>The QCTO will engage with individual SETAs to finalise SLAs to facilitate progressive revoking of QA functions to the QCTO. </a:t>
          </a:r>
          <a:endParaRPr lang="en-ZA" sz="2000" b="0" dirty="0">
            <a:solidFill>
              <a:srgbClr val="C00000"/>
            </a:solidFill>
            <a:latin typeface="Calibri"/>
          </a:endParaRPr>
        </a:p>
      </dgm:t>
    </dgm:pt>
    <dgm:pt modelId="{FDEDFF05-0BCB-4FAA-9758-AF43A53AA3AC}" type="parTrans" cxnId="{C7D579A5-D93A-4BBC-AA71-F98DE61EC1F2}">
      <dgm:prSet/>
      <dgm:spPr/>
      <dgm:t>
        <a:bodyPr/>
        <a:lstStyle/>
        <a:p>
          <a:endParaRPr lang="en-ZA"/>
        </a:p>
      </dgm:t>
    </dgm:pt>
    <dgm:pt modelId="{607FF80D-834D-4CE0-AFFA-4F7C40E2D032}" type="sibTrans" cxnId="{C7D579A5-D93A-4BBC-AA71-F98DE61EC1F2}">
      <dgm:prSet/>
      <dgm:spPr/>
      <dgm:t>
        <a:bodyPr/>
        <a:lstStyle/>
        <a:p>
          <a:endParaRPr lang="en-ZA"/>
        </a:p>
      </dgm:t>
    </dgm:pt>
    <dgm:pt modelId="{1A1FB7AB-FEDD-4D9C-8324-17F464510868}">
      <dgm:prSet custT="1"/>
      <dgm:spPr/>
      <dgm:t>
        <a:bodyPr/>
        <a:lstStyle/>
        <a:p>
          <a:r>
            <a:rPr lang="en-GB" sz="2000" b="0" dirty="0">
              <a:solidFill>
                <a:srgbClr val="C00000"/>
              </a:solidFill>
              <a:latin typeface="Calibri"/>
            </a:rPr>
            <a:t>QCTO has already implemented plans across the SETAs regarding the revoking of some QA functions like accreditation of SDPs, realignment of qualifications as well as the deregistration of qualifications with no learner uptake, to name a few.</a:t>
          </a:r>
          <a:endParaRPr lang="en-ZA" sz="2000" b="0" dirty="0">
            <a:solidFill>
              <a:srgbClr val="C00000"/>
            </a:solidFill>
            <a:latin typeface="Calibri"/>
          </a:endParaRPr>
        </a:p>
      </dgm:t>
    </dgm:pt>
    <dgm:pt modelId="{DC044883-2903-4673-A0C3-0C46B59397BC}" type="parTrans" cxnId="{0339DABA-9CAF-4477-AF95-CC25252C8720}">
      <dgm:prSet/>
      <dgm:spPr/>
      <dgm:t>
        <a:bodyPr/>
        <a:lstStyle/>
        <a:p>
          <a:endParaRPr lang="en-ZA"/>
        </a:p>
      </dgm:t>
    </dgm:pt>
    <dgm:pt modelId="{DE7A5B9C-A425-4F45-99DB-B0B87B407DED}" type="sibTrans" cxnId="{0339DABA-9CAF-4477-AF95-CC25252C8720}">
      <dgm:prSet/>
      <dgm:spPr/>
      <dgm:t>
        <a:bodyPr/>
        <a:lstStyle/>
        <a:p>
          <a:endParaRPr lang="en-ZA"/>
        </a:p>
      </dgm:t>
    </dgm:pt>
    <dgm:pt modelId="{1EBCDB25-43DB-4690-8BA6-6B17F7E1E92E}">
      <dgm:prSet custT="1"/>
      <dgm:spPr/>
      <dgm:t>
        <a:bodyPr/>
        <a:lstStyle/>
        <a:p>
          <a:r>
            <a:rPr lang="en-GB" sz="2000" b="0" kern="1200" dirty="0" smtClean="0">
              <a:solidFill>
                <a:srgbClr val="C00000"/>
              </a:solidFill>
              <a:latin typeface="Calibri"/>
            </a:rPr>
            <a:t>Formalising </a:t>
          </a:r>
          <a:r>
            <a:rPr lang="en-GB" sz="2000" b="0" kern="1200" dirty="0">
              <a:solidFill>
                <a:srgbClr val="C00000"/>
              </a:solidFill>
              <a:latin typeface="Calibri"/>
            </a:rPr>
            <a:t>arrangements through Service Level Agreements (SLAs) are in advance stages with some </a:t>
          </a:r>
          <a:r>
            <a:rPr lang="en-GB" sz="2000" b="0" kern="1200" dirty="0" smtClean="0">
              <a:solidFill>
                <a:srgbClr val="C00000"/>
              </a:solidFill>
              <a:latin typeface="Calibri"/>
            </a:rPr>
            <a:t>SETAs, </a:t>
          </a:r>
          <a:r>
            <a:rPr lang="en-GB" sz="2000" b="0" kern="1200" dirty="0" err="1" smtClean="0">
              <a:solidFill>
                <a:srgbClr val="C00000"/>
              </a:solidFill>
              <a:latin typeface="Calibri"/>
            </a:rPr>
            <a:t>i</a:t>
          </a:r>
          <a:r>
            <a:rPr lang="en-US" sz="2000" b="0" kern="1200" dirty="0" smtClean="0">
              <a:solidFill>
                <a:srgbClr val="C00000"/>
              </a:solidFill>
              <a:latin typeface="Calibri"/>
              <a:ea typeface="+mn-ea"/>
              <a:cs typeface="+mn-cs"/>
            </a:rPr>
            <a:t>n </a:t>
          </a:r>
          <a:r>
            <a:rPr lang="en-US" sz="2000" b="0" kern="1200" dirty="0">
              <a:solidFill>
                <a:srgbClr val="C00000"/>
              </a:solidFill>
              <a:latin typeface="Calibri"/>
              <a:ea typeface="+mn-ea"/>
              <a:cs typeface="+mn-cs"/>
            </a:rPr>
            <a:t>a bid to ensure proper management and implementation of the revoking processes going forward. </a:t>
          </a:r>
          <a:endParaRPr lang="en-ZA" sz="2000" b="0" kern="1200" dirty="0">
            <a:solidFill>
              <a:srgbClr val="C00000"/>
            </a:solidFill>
            <a:latin typeface="Calibri"/>
            <a:ea typeface="+mn-ea"/>
            <a:cs typeface="+mn-cs"/>
          </a:endParaRPr>
        </a:p>
      </dgm:t>
    </dgm:pt>
    <dgm:pt modelId="{FCE7B1B0-55A0-4FB0-B4F0-AFDAB46917E9}" type="parTrans" cxnId="{C472CF3E-C992-45A2-AF05-59706FE14189}">
      <dgm:prSet/>
      <dgm:spPr/>
      <dgm:t>
        <a:bodyPr/>
        <a:lstStyle/>
        <a:p>
          <a:endParaRPr lang="en-ZA"/>
        </a:p>
      </dgm:t>
    </dgm:pt>
    <dgm:pt modelId="{0076C669-6D76-40E6-B0CE-04D66A39582A}" type="sibTrans" cxnId="{C472CF3E-C992-45A2-AF05-59706FE14189}">
      <dgm:prSet/>
      <dgm:spPr/>
      <dgm:t>
        <a:bodyPr/>
        <a:lstStyle/>
        <a:p>
          <a:endParaRPr lang="en-ZA"/>
        </a:p>
      </dgm:t>
    </dgm:pt>
    <dgm:pt modelId="{355629CA-0BAA-4855-819A-3927F65BDB32}" type="pres">
      <dgm:prSet presAssocID="{1B7BCF3E-12EF-404C-9875-0EC563977423}" presName="Name0" presStyleCnt="0">
        <dgm:presLayoutVars>
          <dgm:chMax val="7"/>
          <dgm:chPref val="7"/>
          <dgm:dir/>
        </dgm:presLayoutVars>
      </dgm:prSet>
      <dgm:spPr/>
      <dgm:t>
        <a:bodyPr/>
        <a:lstStyle/>
        <a:p>
          <a:endParaRPr lang="en-US"/>
        </a:p>
      </dgm:t>
    </dgm:pt>
    <dgm:pt modelId="{87B3F1D0-8B56-49A2-8324-C6A1E35B4D79}" type="pres">
      <dgm:prSet presAssocID="{1B7BCF3E-12EF-404C-9875-0EC563977423}" presName="Name1" presStyleCnt="0"/>
      <dgm:spPr/>
    </dgm:pt>
    <dgm:pt modelId="{4C6C0799-00D2-47D3-A356-3F5C74DFBBBF}" type="pres">
      <dgm:prSet presAssocID="{1B7BCF3E-12EF-404C-9875-0EC563977423}" presName="cycle" presStyleCnt="0"/>
      <dgm:spPr/>
    </dgm:pt>
    <dgm:pt modelId="{C91217E4-A64A-4BB7-BC9D-49315A90EB7F}" type="pres">
      <dgm:prSet presAssocID="{1B7BCF3E-12EF-404C-9875-0EC563977423}" presName="srcNode" presStyleLbl="node1" presStyleIdx="0" presStyleCnt="3"/>
      <dgm:spPr/>
    </dgm:pt>
    <dgm:pt modelId="{398F2AFA-CCD0-413D-855C-498B33138DA1}" type="pres">
      <dgm:prSet presAssocID="{1B7BCF3E-12EF-404C-9875-0EC563977423}" presName="conn" presStyleLbl="parChTrans1D2" presStyleIdx="0" presStyleCnt="1"/>
      <dgm:spPr/>
      <dgm:t>
        <a:bodyPr/>
        <a:lstStyle/>
        <a:p>
          <a:endParaRPr lang="en-US"/>
        </a:p>
      </dgm:t>
    </dgm:pt>
    <dgm:pt modelId="{1516E9F8-ABEE-4790-9B5E-E109ABAC1D64}" type="pres">
      <dgm:prSet presAssocID="{1B7BCF3E-12EF-404C-9875-0EC563977423}" presName="extraNode" presStyleLbl="node1" presStyleIdx="0" presStyleCnt="3"/>
      <dgm:spPr/>
    </dgm:pt>
    <dgm:pt modelId="{65298BD4-592E-48E8-8CC0-C421725D78C0}" type="pres">
      <dgm:prSet presAssocID="{1B7BCF3E-12EF-404C-9875-0EC563977423}" presName="dstNode" presStyleLbl="node1" presStyleIdx="0" presStyleCnt="3"/>
      <dgm:spPr/>
    </dgm:pt>
    <dgm:pt modelId="{BD2E6EDE-7D58-4C4F-94A3-3024EEB59DE6}" type="pres">
      <dgm:prSet presAssocID="{AC8D6215-4C3B-4FD3-A4FE-0D5A2ED5AFF9}" presName="text_1" presStyleLbl="node1" presStyleIdx="0" presStyleCnt="3">
        <dgm:presLayoutVars>
          <dgm:bulletEnabled val="1"/>
        </dgm:presLayoutVars>
      </dgm:prSet>
      <dgm:spPr/>
      <dgm:t>
        <a:bodyPr/>
        <a:lstStyle/>
        <a:p>
          <a:endParaRPr lang="en-US"/>
        </a:p>
      </dgm:t>
    </dgm:pt>
    <dgm:pt modelId="{C1BA7AE7-2BC3-4C58-985E-724643429CC1}" type="pres">
      <dgm:prSet presAssocID="{AC8D6215-4C3B-4FD3-A4FE-0D5A2ED5AFF9}" presName="accent_1" presStyleCnt="0"/>
      <dgm:spPr/>
    </dgm:pt>
    <dgm:pt modelId="{E0EA74B9-9CE9-40E2-BAED-E3B2121C10BA}" type="pres">
      <dgm:prSet presAssocID="{AC8D6215-4C3B-4FD3-A4FE-0D5A2ED5AFF9}" presName="accentRepeatNode" presStyleLbl="solidFgAcc1" presStyleIdx="0" presStyleCnt="3"/>
      <dgm:spPr/>
    </dgm:pt>
    <dgm:pt modelId="{E5529EFA-C1C2-425B-96EE-7FCAD80C0B39}" type="pres">
      <dgm:prSet presAssocID="{1A1FB7AB-FEDD-4D9C-8324-17F464510868}" presName="text_2" presStyleLbl="node1" presStyleIdx="1" presStyleCnt="3">
        <dgm:presLayoutVars>
          <dgm:bulletEnabled val="1"/>
        </dgm:presLayoutVars>
      </dgm:prSet>
      <dgm:spPr/>
      <dgm:t>
        <a:bodyPr/>
        <a:lstStyle/>
        <a:p>
          <a:endParaRPr lang="en-US"/>
        </a:p>
      </dgm:t>
    </dgm:pt>
    <dgm:pt modelId="{32DFB6B9-48AF-44AB-AEF4-1267BD515643}" type="pres">
      <dgm:prSet presAssocID="{1A1FB7AB-FEDD-4D9C-8324-17F464510868}" presName="accent_2" presStyleCnt="0"/>
      <dgm:spPr/>
    </dgm:pt>
    <dgm:pt modelId="{1DB5AD37-4328-48CC-B530-3A294BCB1B63}" type="pres">
      <dgm:prSet presAssocID="{1A1FB7AB-FEDD-4D9C-8324-17F464510868}" presName="accentRepeatNode" presStyleLbl="solidFgAcc1" presStyleIdx="1" presStyleCnt="3"/>
      <dgm:spPr/>
    </dgm:pt>
    <dgm:pt modelId="{1F63B19D-D4EE-4335-BF29-68D6E03B18E4}" type="pres">
      <dgm:prSet presAssocID="{1EBCDB25-43DB-4690-8BA6-6B17F7E1E92E}" presName="text_3" presStyleLbl="node1" presStyleIdx="2" presStyleCnt="3">
        <dgm:presLayoutVars>
          <dgm:bulletEnabled val="1"/>
        </dgm:presLayoutVars>
      </dgm:prSet>
      <dgm:spPr/>
      <dgm:t>
        <a:bodyPr/>
        <a:lstStyle/>
        <a:p>
          <a:endParaRPr lang="en-US"/>
        </a:p>
      </dgm:t>
    </dgm:pt>
    <dgm:pt modelId="{65548D66-70C8-4B6B-9F19-D0C51CDFECD6}" type="pres">
      <dgm:prSet presAssocID="{1EBCDB25-43DB-4690-8BA6-6B17F7E1E92E}" presName="accent_3" presStyleCnt="0"/>
      <dgm:spPr/>
    </dgm:pt>
    <dgm:pt modelId="{D3631B86-8085-4C48-A947-EAEBFB89342B}" type="pres">
      <dgm:prSet presAssocID="{1EBCDB25-43DB-4690-8BA6-6B17F7E1E92E}" presName="accentRepeatNode" presStyleLbl="solidFgAcc1" presStyleIdx="2" presStyleCnt="3"/>
      <dgm:spPr/>
    </dgm:pt>
  </dgm:ptLst>
  <dgm:cxnLst>
    <dgm:cxn modelId="{C7D579A5-D93A-4BBC-AA71-F98DE61EC1F2}" srcId="{1B7BCF3E-12EF-404C-9875-0EC563977423}" destId="{AC8D6215-4C3B-4FD3-A4FE-0D5A2ED5AFF9}" srcOrd="0" destOrd="0" parTransId="{FDEDFF05-0BCB-4FAA-9758-AF43A53AA3AC}" sibTransId="{607FF80D-834D-4CE0-AFFA-4F7C40E2D032}"/>
    <dgm:cxn modelId="{00E542CD-C828-4CAE-B785-3F57E2685453}" type="presOf" srcId="{1A1FB7AB-FEDD-4D9C-8324-17F464510868}" destId="{E5529EFA-C1C2-425B-96EE-7FCAD80C0B39}" srcOrd="0" destOrd="0" presId="urn:microsoft.com/office/officeart/2008/layout/VerticalCurvedList"/>
    <dgm:cxn modelId="{A60E65CD-F977-47B8-8DDE-8BFCC4FC17EA}" type="presOf" srcId="{1EBCDB25-43DB-4690-8BA6-6B17F7E1E92E}" destId="{1F63B19D-D4EE-4335-BF29-68D6E03B18E4}" srcOrd="0" destOrd="0" presId="urn:microsoft.com/office/officeart/2008/layout/VerticalCurvedList"/>
    <dgm:cxn modelId="{6C91C5E4-434A-478A-BC0B-49BCAF84BA0E}" type="presOf" srcId="{1B7BCF3E-12EF-404C-9875-0EC563977423}" destId="{355629CA-0BAA-4855-819A-3927F65BDB32}" srcOrd="0" destOrd="0" presId="urn:microsoft.com/office/officeart/2008/layout/VerticalCurvedList"/>
    <dgm:cxn modelId="{D274FCF5-3609-4387-A333-788D9418F7D3}" type="presOf" srcId="{AC8D6215-4C3B-4FD3-A4FE-0D5A2ED5AFF9}" destId="{BD2E6EDE-7D58-4C4F-94A3-3024EEB59DE6}" srcOrd="0" destOrd="0" presId="urn:microsoft.com/office/officeart/2008/layout/VerticalCurvedList"/>
    <dgm:cxn modelId="{0339DABA-9CAF-4477-AF95-CC25252C8720}" srcId="{1B7BCF3E-12EF-404C-9875-0EC563977423}" destId="{1A1FB7AB-FEDD-4D9C-8324-17F464510868}" srcOrd="1" destOrd="0" parTransId="{DC044883-2903-4673-A0C3-0C46B59397BC}" sibTransId="{DE7A5B9C-A425-4F45-99DB-B0B87B407DED}"/>
    <dgm:cxn modelId="{C472CF3E-C992-45A2-AF05-59706FE14189}" srcId="{1B7BCF3E-12EF-404C-9875-0EC563977423}" destId="{1EBCDB25-43DB-4690-8BA6-6B17F7E1E92E}" srcOrd="2" destOrd="0" parTransId="{FCE7B1B0-55A0-4FB0-B4F0-AFDAB46917E9}" sibTransId="{0076C669-6D76-40E6-B0CE-04D66A39582A}"/>
    <dgm:cxn modelId="{EE6E9C8D-9BE2-46AB-904A-D19F4F4FA7C0}" type="presOf" srcId="{607FF80D-834D-4CE0-AFFA-4F7C40E2D032}" destId="{398F2AFA-CCD0-413D-855C-498B33138DA1}" srcOrd="0" destOrd="0" presId="urn:microsoft.com/office/officeart/2008/layout/VerticalCurvedList"/>
    <dgm:cxn modelId="{3F663BA8-6842-4CE0-BBFA-3E031D61BD3B}" type="presParOf" srcId="{355629CA-0BAA-4855-819A-3927F65BDB32}" destId="{87B3F1D0-8B56-49A2-8324-C6A1E35B4D79}" srcOrd="0" destOrd="0" presId="urn:microsoft.com/office/officeart/2008/layout/VerticalCurvedList"/>
    <dgm:cxn modelId="{B562B27D-C27B-4E35-BBC4-C97A4FB49651}" type="presParOf" srcId="{87B3F1D0-8B56-49A2-8324-C6A1E35B4D79}" destId="{4C6C0799-00D2-47D3-A356-3F5C74DFBBBF}" srcOrd="0" destOrd="0" presId="urn:microsoft.com/office/officeart/2008/layout/VerticalCurvedList"/>
    <dgm:cxn modelId="{FB9B1237-D61A-417E-93D9-E7E88CA7E185}" type="presParOf" srcId="{4C6C0799-00D2-47D3-A356-3F5C74DFBBBF}" destId="{C91217E4-A64A-4BB7-BC9D-49315A90EB7F}" srcOrd="0" destOrd="0" presId="urn:microsoft.com/office/officeart/2008/layout/VerticalCurvedList"/>
    <dgm:cxn modelId="{C61AA820-432D-4BFC-953C-BA37AAD68B2A}" type="presParOf" srcId="{4C6C0799-00D2-47D3-A356-3F5C74DFBBBF}" destId="{398F2AFA-CCD0-413D-855C-498B33138DA1}" srcOrd="1" destOrd="0" presId="urn:microsoft.com/office/officeart/2008/layout/VerticalCurvedList"/>
    <dgm:cxn modelId="{0C6F111E-0DC7-418E-A0B7-F538AF8E713F}" type="presParOf" srcId="{4C6C0799-00D2-47D3-A356-3F5C74DFBBBF}" destId="{1516E9F8-ABEE-4790-9B5E-E109ABAC1D64}" srcOrd="2" destOrd="0" presId="urn:microsoft.com/office/officeart/2008/layout/VerticalCurvedList"/>
    <dgm:cxn modelId="{EB4C8C0E-2615-4F34-8F3F-706637401123}" type="presParOf" srcId="{4C6C0799-00D2-47D3-A356-3F5C74DFBBBF}" destId="{65298BD4-592E-48E8-8CC0-C421725D78C0}" srcOrd="3" destOrd="0" presId="urn:microsoft.com/office/officeart/2008/layout/VerticalCurvedList"/>
    <dgm:cxn modelId="{FBC92125-CB4F-46D2-89F9-E8066705B8C0}" type="presParOf" srcId="{87B3F1D0-8B56-49A2-8324-C6A1E35B4D79}" destId="{BD2E6EDE-7D58-4C4F-94A3-3024EEB59DE6}" srcOrd="1" destOrd="0" presId="urn:microsoft.com/office/officeart/2008/layout/VerticalCurvedList"/>
    <dgm:cxn modelId="{4C4EF75E-3821-4E92-AF0C-CC64699D3DBF}" type="presParOf" srcId="{87B3F1D0-8B56-49A2-8324-C6A1E35B4D79}" destId="{C1BA7AE7-2BC3-4C58-985E-724643429CC1}" srcOrd="2" destOrd="0" presId="urn:microsoft.com/office/officeart/2008/layout/VerticalCurvedList"/>
    <dgm:cxn modelId="{735022F8-5BEC-4504-AD24-F596BF06DD17}" type="presParOf" srcId="{C1BA7AE7-2BC3-4C58-985E-724643429CC1}" destId="{E0EA74B9-9CE9-40E2-BAED-E3B2121C10BA}" srcOrd="0" destOrd="0" presId="urn:microsoft.com/office/officeart/2008/layout/VerticalCurvedList"/>
    <dgm:cxn modelId="{70403412-D25F-4485-A591-D57BC2F34221}" type="presParOf" srcId="{87B3F1D0-8B56-49A2-8324-C6A1E35B4D79}" destId="{E5529EFA-C1C2-425B-96EE-7FCAD80C0B39}" srcOrd="3" destOrd="0" presId="urn:microsoft.com/office/officeart/2008/layout/VerticalCurvedList"/>
    <dgm:cxn modelId="{74050FB8-BF0C-4D1F-823A-E6587287737B}" type="presParOf" srcId="{87B3F1D0-8B56-49A2-8324-C6A1E35B4D79}" destId="{32DFB6B9-48AF-44AB-AEF4-1267BD515643}" srcOrd="4" destOrd="0" presId="urn:microsoft.com/office/officeart/2008/layout/VerticalCurvedList"/>
    <dgm:cxn modelId="{16553698-4E8C-4F0F-A404-BADBAF27884A}" type="presParOf" srcId="{32DFB6B9-48AF-44AB-AEF4-1267BD515643}" destId="{1DB5AD37-4328-48CC-B530-3A294BCB1B63}" srcOrd="0" destOrd="0" presId="urn:microsoft.com/office/officeart/2008/layout/VerticalCurvedList"/>
    <dgm:cxn modelId="{1DC74E67-2118-49D3-9909-092EEF9C36FD}" type="presParOf" srcId="{87B3F1D0-8B56-49A2-8324-C6A1E35B4D79}" destId="{1F63B19D-D4EE-4335-BF29-68D6E03B18E4}" srcOrd="5" destOrd="0" presId="urn:microsoft.com/office/officeart/2008/layout/VerticalCurvedList"/>
    <dgm:cxn modelId="{39FFB8C8-4D40-4F9B-91DE-FE7100ADB3DF}" type="presParOf" srcId="{87B3F1D0-8B56-49A2-8324-C6A1E35B4D79}" destId="{65548D66-70C8-4B6B-9F19-D0C51CDFECD6}" srcOrd="6" destOrd="0" presId="urn:microsoft.com/office/officeart/2008/layout/VerticalCurvedList"/>
    <dgm:cxn modelId="{8045DF90-1198-429B-B81F-26B0EF41A30D}" type="presParOf" srcId="{65548D66-70C8-4B6B-9F19-D0C51CDFECD6}" destId="{D3631B86-8085-4C48-A947-EAEBFB89342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B6A1F4-77B0-4EF7-BE89-BB61532957ED}" type="doc">
      <dgm:prSet loTypeId="urn:microsoft.com/office/officeart/2005/8/layout/arrow3" loCatId="relationship" qsTypeId="urn:microsoft.com/office/officeart/2005/8/quickstyle/simple1" qsCatId="simple" csTypeId="urn:microsoft.com/office/officeart/2005/8/colors/accent2_1" csCatId="accent2" phldr="1"/>
      <dgm:spPr/>
      <dgm:t>
        <a:bodyPr/>
        <a:lstStyle/>
        <a:p>
          <a:endParaRPr lang="en-ZA"/>
        </a:p>
      </dgm:t>
    </dgm:pt>
    <dgm:pt modelId="{EA715395-011C-4525-BFD7-06267B70B4AC}">
      <dgm:prSet custT="1"/>
      <dgm:spPr/>
      <dgm:t>
        <a:bodyPr/>
        <a:lstStyle/>
        <a:p>
          <a:r>
            <a:rPr lang="en-GB" sz="1800" dirty="0"/>
            <a:t>Development &amp; Management of nationally standardised and credible assessments.</a:t>
          </a:r>
          <a:endParaRPr lang="en-ZA" sz="1800" dirty="0">
            <a:solidFill>
              <a:srgbClr val="FF0000"/>
            </a:solidFill>
          </a:endParaRPr>
        </a:p>
      </dgm:t>
    </dgm:pt>
    <dgm:pt modelId="{BA58B855-8E79-4C23-98BE-0050AA667D26}" type="parTrans" cxnId="{95F87BB7-E6D2-433F-818C-DCA82C025811}">
      <dgm:prSet/>
      <dgm:spPr/>
      <dgm:t>
        <a:bodyPr/>
        <a:lstStyle/>
        <a:p>
          <a:endParaRPr lang="en-ZA"/>
        </a:p>
      </dgm:t>
    </dgm:pt>
    <dgm:pt modelId="{DD572824-9278-4956-9BEA-351B68CD524A}" type="sibTrans" cxnId="{95F87BB7-E6D2-433F-818C-DCA82C025811}">
      <dgm:prSet/>
      <dgm:spPr/>
      <dgm:t>
        <a:bodyPr/>
        <a:lstStyle/>
        <a:p>
          <a:endParaRPr lang="en-ZA"/>
        </a:p>
      </dgm:t>
    </dgm:pt>
    <dgm:pt modelId="{CFA20513-B657-4052-B684-34585B6CCE4B}">
      <dgm:prSet custT="1"/>
      <dgm:spPr/>
      <dgm:t>
        <a:bodyPr/>
        <a:lstStyle/>
        <a:p>
          <a:r>
            <a:rPr lang="en-GB" sz="2000" dirty="0"/>
            <a:t>Development of qualifications using Expert Practitioners.</a:t>
          </a:r>
          <a:endParaRPr lang="en-ZA" sz="2000" dirty="0"/>
        </a:p>
      </dgm:t>
    </dgm:pt>
    <dgm:pt modelId="{607B58F2-3D7D-4663-970B-C34C71FA88FC}" type="parTrans" cxnId="{5737AA4D-7BB5-4D23-B7A4-CB4DEAB86FDF}">
      <dgm:prSet/>
      <dgm:spPr/>
      <dgm:t>
        <a:bodyPr/>
        <a:lstStyle/>
        <a:p>
          <a:endParaRPr lang="en-ZA"/>
        </a:p>
      </dgm:t>
    </dgm:pt>
    <dgm:pt modelId="{1535B81A-BC5A-4134-95CE-F738ECE70D9A}" type="sibTrans" cxnId="{5737AA4D-7BB5-4D23-B7A4-CB4DEAB86FDF}">
      <dgm:prSet/>
      <dgm:spPr/>
      <dgm:t>
        <a:bodyPr/>
        <a:lstStyle/>
        <a:p>
          <a:endParaRPr lang="en-ZA"/>
        </a:p>
      </dgm:t>
    </dgm:pt>
    <dgm:pt modelId="{8B7E8DA8-FC3B-4805-9CF7-6E31CF8C926F}" type="pres">
      <dgm:prSet presAssocID="{8FB6A1F4-77B0-4EF7-BE89-BB61532957ED}" presName="compositeShape" presStyleCnt="0">
        <dgm:presLayoutVars>
          <dgm:chMax val="2"/>
          <dgm:dir/>
          <dgm:resizeHandles val="exact"/>
        </dgm:presLayoutVars>
      </dgm:prSet>
      <dgm:spPr/>
      <dgm:t>
        <a:bodyPr/>
        <a:lstStyle/>
        <a:p>
          <a:endParaRPr lang="en-US"/>
        </a:p>
      </dgm:t>
    </dgm:pt>
    <dgm:pt modelId="{3A6D5BF3-DE13-45C9-8FD6-9CF3F850759B}" type="pres">
      <dgm:prSet presAssocID="{8FB6A1F4-77B0-4EF7-BE89-BB61532957ED}" presName="divider" presStyleLbl="fgShp" presStyleIdx="0" presStyleCnt="1"/>
      <dgm:spPr/>
    </dgm:pt>
    <dgm:pt modelId="{21829A32-2E3A-4AA5-AE96-55AE9068166E}" type="pres">
      <dgm:prSet presAssocID="{EA715395-011C-4525-BFD7-06267B70B4AC}" presName="downArrow" presStyleLbl="node1" presStyleIdx="0" presStyleCnt="2"/>
      <dgm:spPr/>
    </dgm:pt>
    <dgm:pt modelId="{044C14BB-106F-48E6-95CD-DBC253913BCC}" type="pres">
      <dgm:prSet presAssocID="{EA715395-011C-4525-BFD7-06267B70B4AC}" presName="downArrowText" presStyleLbl="revTx" presStyleIdx="0" presStyleCnt="2">
        <dgm:presLayoutVars>
          <dgm:bulletEnabled val="1"/>
        </dgm:presLayoutVars>
      </dgm:prSet>
      <dgm:spPr/>
      <dgm:t>
        <a:bodyPr/>
        <a:lstStyle/>
        <a:p>
          <a:endParaRPr lang="en-US"/>
        </a:p>
      </dgm:t>
    </dgm:pt>
    <dgm:pt modelId="{C86116CF-DB1B-4A67-AF7E-A84E10D0476F}" type="pres">
      <dgm:prSet presAssocID="{CFA20513-B657-4052-B684-34585B6CCE4B}" presName="upArrow" presStyleLbl="node1" presStyleIdx="1" presStyleCnt="2"/>
      <dgm:spPr/>
    </dgm:pt>
    <dgm:pt modelId="{7308B97B-1941-4B5D-93CB-AAC1B9B21BD4}" type="pres">
      <dgm:prSet presAssocID="{CFA20513-B657-4052-B684-34585B6CCE4B}" presName="upArrowText" presStyleLbl="revTx" presStyleIdx="1" presStyleCnt="2">
        <dgm:presLayoutVars>
          <dgm:bulletEnabled val="1"/>
        </dgm:presLayoutVars>
      </dgm:prSet>
      <dgm:spPr/>
      <dgm:t>
        <a:bodyPr/>
        <a:lstStyle/>
        <a:p>
          <a:endParaRPr lang="en-US"/>
        </a:p>
      </dgm:t>
    </dgm:pt>
  </dgm:ptLst>
  <dgm:cxnLst>
    <dgm:cxn modelId="{17A1F124-658A-46EB-9E75-AABAF3A71721}" type="presOf" srcId="{EA715395-011C-4525-BFD7-06267B70B4AC}" destId="{044C14BB-106F-48E6-95CD-DBC253913BCC}" srcOrd="0" destOrd="0" presId="urn:microsoft.com/office/officeart/2005/8/layout/arrow3"/>
    <dgm:cxn modelId="{5737AA4D-7BB5-4D23-B7A4-CB4DEAB86FDF}" srcId="{8FB6A1F4-77B0-4EF7-BE89-BB61532957ED}" destId="{CFA20513-B657-4052-B684-34585B6CCE4B}" srcOrd="1" destOrd="0" parTransId="{607B58F2-3D7D-4663-970B-C34C71FA88FC}" sibTransId="{1535B81A-BC5A-4134-95CE-F738ECE70D9A}"/>
    <dgm:cxn modelId="{549AFA6D-4E71-46A9-9409-97CA4427C857}" type="presOf" srcId="{CFA20513-B657-4052-B684-34585B6CCE4B}" destId="{7308B97B-1941-4B5D-93CB-AAC1B9B21BD4}" srcOrd="0" destOrd="0" presId="urn:microsoft.com/office/officeart/2005/8/layout/arrow3"/>
    <dgm:cxn modelId="{95F87BB7-E6D2-433F-818C-DCA82C025811}" srcId="{8FB6A1F4-77B0-4EF7-BE89-BB61532957ED}" destId="{EA715395-011C-4525-BFD7-06267B70B4AC}" srcOrd="0" destOrd="0" parTransId="{BA58B855-8E79-4C23-98BE-0050AA667D26}" sibTransId="{DD572824-9278-4956-9BEA-351B68CD524A}"/>
    <dgm:cxn modelId="{6B62CE8A-118F-439C-9EC0-973A1EFCFC8C}" type="presOf" srcId="{8FB6A1F4-77B0-4EF7-BE89-BB61532957ED}" destId="{8B7E8DA8-FC3B-4805-9CF7-6E31CF8C926F}" srcOrd="0" destOrd="0" presId="urn:microsoft.com/office/officeart/2005/8/layout/arrow3"/>
    <dgm:cxn modelId="{CBAF71AD-1E73-4043-9144-A70E022742BC}" type="presParOf" srcId="{8B7E8DA8-FC3B-4805-9CF7-6E31CF8C926F}" destId="{3A6D5BF3-DE13-45C9-8FD6-9CF3F850759B}" srcOrd="0" destOrd="0" presId="urn:microsoft.com/office/officeart/2005/8/layout/arrow3"/>
    <dgm:cxn modelId="{A2C02120-1106-45F9-BEAC-596ADE58F2F8}" type="presParOf" srcId="{8B7E8DA8-FC3B-4805-9CF7-6E31CF8C926F}" destId="{21829A32-2E3A-4AA5-AE96-55AE9068166E}" srcOrd="1" destOrd="0" presId="urn:microsoft.com/office/officeart/2005/8/layout/arrow3"/>
    <dgm:cxn modelId="{35459B5A-4D43-492F-A4F3-85F3A616BB24}" type="presParOf" srcId="{8B7E8DA8-FC3B-4805-9CF7-6E31CF8C926F}" destId="{044C14BB-106F-48E6-95CD-DBC253913BCC}" srcOrd="2" destOrd="0" presId="urn:microsoft.com/office/officeart/2005/8/layout/arrow3"/>
    <dgm:cxn modelId="{62ECB796-F526-4E9B-A7BC-7ACF6F8CECC7}" type="presParOf" srcId="{8B7E8DA8-FC3B-4805-9CF7-6E31CF8C926F}" destId="{C86116CF-DB1B-4A67-AF7E-A84E10D0476F}" srcOrd="3" destOrd="0" presId="urn:microsoft.com/office/officeart/2005/8/layout/arrow3"/>
    <dgm:cxn modelId="{A20D5AC2-AC00-4802-A8F1-0F73C6A9BEA2}" type="presParOf" srcId="{8B7E8DA8-FC3B-4805-9CF7-6E31CF8C926F}" destId="{7308B97B-1941-4B5D-93CB-AAC1B9B21BD4}"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A1FC8-8F3F-4A07-84BA-0664D0C0C976}" type="doc">
      <dgm:prSet loTypeId="urn:microsoft.com/office/officeart/2005/8/layout/radial3" loCatId="cycle" qsTypeId="urn:microsoft.com/office/officeart/2005/8/quickstyle/simple3" qsCatId="simple" csTypeId="urn:microsoft.com/office/officeart/2005/8/colors/accent2_5" csCatId="accent2" phldr="1"/>
      <dgm:spPr/>
      <dgm:t>
        <a:bodyPr/>
        <a:lstStyle/>
        <a:p>
          <a:endParaRPr lang="en-ZA"/>
        </a:p>
      </dgm:t>
    </dgm:pt>
    <dgm:pt modelId="{2EC37AFB-3339-4B88-AA31-8BCEE91D5B31}">
      <dgm:prSet phldrT="[Text]" custT="1"/>
      <dgm:spPr/>
      <dgm:t>
        <a:bodyPr/>
        <a:lstStyle/>
        <a:p>
          <a:r>
            <a:rPr lang="en-ZA" sz="1800" dirty="0">
              <a:solidFill>
                <a:srgbClr val="C00000"/>
              </a:solidFill>
            </a:rPr>
            <a:t>21 SETAs Subsumed Delegated Functions as both </a:t>
          </a:r>
          <a:r>
            <a:rPr lang="en-ZA" sz="1800" dirty="0" smtClean="0">
              <a:solidFill>
                <a:srgbClr val="C00000"/>
              </a:solidFill>
            </a:rPr>
            <a:t>DQPs </a:t>
          </a:r>
          <a:r>
            <a:rPr lang="en-ZA" sz="1800" dirty="0">
              <a:solidFill>
                <a:srgbClr val="C00000"/>
              </a:solidFill>
            </a:rPr>
            <a:t>&amp; </a:t>
          </a:r>
          <a:r>
            <a:rPr lang="en-ZA" sz="1800" dirty="0" smtClean="0">
              <a:solidFill>
                <a:srgbClr val="C00000"/>
              </a:solidFill>
            </a:rPr>
            <a:t>QAPs</a:t>
          </a:r>
          <a:endParaRPr lang="en-ZA" sz="1800" dirty="0">
            <a:solidFill>
              <a:srgbClr val="C00000"/>
            </a:solidFill>
          </a:endParaRPr>
        </a:p>
        <a:p>
          <a:r>
            <a:rPr lang="en-ZA" sz="1800" dirty="0">
              <a:solidFill>
                <a:srgbClr val="C00000"/>
              </a:solidFill>
            </a:rPr>
            <a:t>(Professional Bodies are </a:t>
          </a:r>
          <a:r>
            <a:rPr lang="en-ZA" sz="1800" dirty="0" smtClean="0">
              <a:solidFill>
                <a:srgbClr val="C00000"/>
              </a:solidFill>
            </a:rPr>
            <a:t>also DQPs/QAPs</a:t>
          </a:r>
          <a:r>
            <a:rPr lang="en-ZA" sz="1800" dirty="0">
              <a:solidFill>
                <a:srgbClr val="C00000"/>
              </a:solidFill>
            </a:rPr>
            <a:t>)</a:t>
          </a:r>
        </a:p>
      </dgm:t>
    </dgm:pt>
    <dgm:pt modelId="{E5956590-DB74-4125-BB11-95F67171E519}" type="parTrans" cxnId="{B17AE287-E14F-433C-BCAF-D7F5A84684C9}">
      <dgm:prSet/>
      <dgm:spPr/>
      <dgm:t>
        <a:bodyPr/>
        <a:lstStyle/>
        <a:p>
          <a:endParaRPr lang="en-ZA"/>
        </a:p>
      </dgm:t>
    </dgm:pt>
    <dgm:pt modelId="{C0E83F33-9B0B-4855-9893-439F8EEFBD22}" type="sibTrans" cxnId="{B17AE287-E14F-433C-BCAF-D7F5A84684C9}">
      <dgm:prSet/>
      <dgm:spPr/>
      <dgm:t>
        <a:bodyPr/>
        <a:lstStyle/>
        <a:p>
          <a:endParaRPr lang="en-ZA"/>
        </a:p>
      </dgm:t>
    </dgm:pt>
    <dgm:pt modelId="{4EBC7E61-82E5-42B6-A3C1-F9684CB10DF1}">
      <dgm:prSet phldrT="[Text]" custT="1"/>
      <dgm:spPr/>
      <dgm:t>
        <a:bodyPr lIns="0" tIns="0" rIns="0" bIns="0"/>
        <a:lstStyle/>
        <a:p>
          <a:r>
            <a:rPr lang="en-ZA" sz="1400" dirty="0"/>
            <a:t>AGRI SETA</a:t>
          </a:r>
        </a:p>
      </dgm:t>
    </dgm:pt>
    <dgm:pt modelId="{2AC60C0E-F113-4608-854A-E36FF7E74494}" type="parTrans" cxnId="{F4C4A4E3-1CFD-469F-9677-DF0CCC554762}">
      <dgm:prSet/>
      <dgm:spPr/>
      <dgm:t>
        <a:bodyPr/>
        <a:lstStyle/>
        <a:p>
          <a:endParaRPr lang="en-ZA"/>
        </a:p>
      </dgm:t>
    </dgm:pt>
    <dgm:pt modelId="{241C4606-5D6C-4CCF-B385-AA1FB1706172}" type="sibTrans" cxnId="{F4C4A4E3-1CFD-469F-9677-DF0CCC554762}">
      <dgm:prSet/>
      <dgm:spPr/>
      <dgm:t>
        <a:bodyPr/>
        <a:lstStyle/>
        <a:p>
          <a:endParaRPr lang="en-ZA"/>
        </a:p>
      </dgm:t>
    </dgm:pt>
    <dgm:pt modelId="{1AC821B2-ED50-44FC-8CF7-B2AC6FDCC7C4}">
      <dgm:prSet custT="1"/>
      <dgm:spPr/>
      <dgm:t>
        <a:bodyPr lIns="0" tIns="0" rIns="0" bIns="0"/>
        <a:lstStyle/>
        <a:p>
          <a:r>
            <a:rPr lang="en-ZA" sz="1400" dirty="0"/>
            <a:t>Bank SETA</a:t>
          </a:r>
        </a:p>
      </dgm:t>
    </dgm:pt>
    <dgm:pt modelId="{120112BD-E6FE-49A0-AC5F-B5C9027B1837}" type="parTrans" cxnId="{3DD8AA49-0ED1-4014-8923-8C9718F8F20E}">
      <dgm:prSet/>
      <dgm:spPr/>
      <dgm:t>
        <a:bodyPr/>
        <a:lstStyle/>
        <a:p>
          <a:endParaRPr lang="en-ZA"/>
        </a:p>
      </dgm:t>
    </dgm:pt>
    <dgm:pt modelId="{FF217FC0-B79C-4526-9709-7F4AEF00C65D}" type="sibTrans" cxnId="{3DD8AA49-0ED1-4014-8923-8C9718F8F20E}">
      <dgm:prSet/>
      <dgm:spPr/>
      <dgm:t>
        <a:bodyPr/>
        <a:lstStyle/>
        <a:p>
          <a:endParaRPr lang="en-ZA"/>
        </a:p>
      </dgm:t>
    </dgm:pt>
    <dgm:pt modelId="{03699091-1848-4119-AACC-71753BC4B9B1}">
      <dgm:prSet custT="1"/>
      <dgm:spPr/>
      <dgm:t>
        <a:bodyPr lIns="0" tIns="0" rIns="0" bIns="0"/>
        <a:lstStyle/>
        <a:p>
          <a:r>
            <a:rPr lang="en-ZA" sz="1400" dirty="0"/>
            <a:t>CATH SETA</a:t>
          </a:r>
        </a:p>
      </dgm:t>
    </dgm:pt>
    <dgm:pt modelId="{D4B7DD75-727A-4010-9327-9765DB56F170}" type="parTrans" cxnId="{545DB20E-E752-4989-9995-8360C50894B4}">
      <dgm:prSet/>
      <dgm:spPr/>
      <dgm:t>
        <a:bodyPr/>
        <a:lstStyle/>
        <a:p>
          <a:endParaRPr lang="en-ZA"/>
        </a:p>
      </dgm:t>
    </dgm:pt>
    <dgm:pt modelId="{999C5834-9B55-4A41-9CB6-D28F1E99681F}" type="sibTrans" cxnId="{545DB20E-E752-4989-9995-8360C50894B4}">
      <dgm:prSet/>
      <dgm:spPr/>
      <dgm:t>
        <a:bodyPr/>
        <a:lstStyle/>
        <a:p>
          <a:endParaRPr lang="en-ZA"/>
        </a:p>
      </dgm:t>
    </dgm:pt>
    <dgm:pt modelId="{4D6080D7-ADBB-4EFB-9B02-DB4B2B791F1F}">
      <dgm:prSet custT="1"/>
      <dgm:spPr/>
      <dgm:t>
        <a:bodyPr lIns="0" tIns="0" rIns="0" bIns="0"/>
        <a:lstStyle/>
        <a:p>
          <a:r>
            <a:rPr lang="en-ZA" sz="1400" dirty="0"/>
            <a:t>CETA</a:t>
          </a:r>
        </a:p>
      </dgm:t>
    </dgm:pt>
    <dgm:pt modelId="{F58EE170-DD41-4F18-A9A7-7AD5E8B058A1}" type="parTrans" cxnId="{CF2F4FCC-C419-4153-A2B9-7F20D79C04EB}">
      <dgm:prSet/>
      <dgm:spPr/>
      <dgm:t>
        <a:bodyPr/>
        <a:lstStyle/>
        <a:p>
          <a:endParaRPr lang="en-ZA"/>
        </a:p>
      </dgm:t>
    </dgm:pt>
    <dgm:pt modelId="{04A67BFD-C20F-4377-A81D-E7C3131B7E5A}" type="sibTrans" cxnId="{CF2F4FCC-C419-4153-A2B9-7F20D79C04EB}">
      <dgm:prSet/>
      <dgm:spPr/>
      <dgm:t>
        <a:bodyPr/>
        <a:lstStyle/>
        <a:p>
          <a:endParaRPr lang="en-ZA"/>
        </a:p>
      </dgm:t>
    </dgm:pt>
    <dgm:pt modelId="{5D06B1DB-891A-4A5E-833F-77EAB1A1153F}">
      <dgm:prSet custT="1"/>
      <dgm:spPr/>
      <dgm:t>
        <a:bodyPr lIns="0" tIns="0" rIns="0" bIns="0"/>
        <a:lstStyle/>
        <a:p>
          <a:r>
            <a:rPr lang="en-ZA" sz="1400" dirty="0"/>
            <a:t>CHIETA </a:t>
          </a:r>
        </a:p>
      </dgm:t>
    </dgm:pt>
    <dgm:pt modelId="{4CD5D91E-88D8-4772-8870-90B696101D6F}" type="parTrans" cxnId="{2D151A04-CA0F-444F-8F10-B795F31238C7}">
      <dgm:prSet/>
      <dgm:spPr/>
      <dgm:t>
        <a:bodyPr/>
        <a:lstStyle/>
        <a:p>
          <a:endParaRPr lang="en-ZA"/>
        </a:p>
      </dgm:t>
    </dgm:pt>
    <dgm:pt modelId="{D1A32391-587F-4292-AEC6-EF8D410AB9A6}" type="sibTrans" cxnId="{2D151A04-CA0F-444F-8F10-B795F31238C7}">
      <dgm:prSet/>
      <dgm:spPr/>
      <dgm:t>
        <a:bodyPr/>
        <a:lstStyle/>
        <a:p>
          <a:endParaRPr lang="en-ZA"/>
        </a:p>
      </dgm:t>
    </dgm:pt>
    <dgm:pt modelId="{5835E7AD-0914-4D34-A6CA-068950193006}">
      <dgm:prSet custT="1"/>
      <dgm:spPr/>
      <dgm:t>
        <a:bodyPr lIns="0" tIns="0" rIns="0" bIns="0"/>
        <a:lstStyle/>
        <a:p>
          <a:r>
            <a:rPr lang="en-ZA" sz="1400" dirty="0"/>
            <a:t>ETDP SETA</a:t>
          </a:r>
        </a:p>
      </dgm:t>
    </dgm:pt>
    <dgm:pt modelId="{959177C4-0062-4977-9926-AFE1E5521DBC}" type="parTrans" cxnId="{80F61D36-CCDD-4234-A054-1112FCF96236}">
      <dgm:prSet/>
      <dgm:spPr/>
      <dgm:t>
        <a:bodyPr/>
        <a:lstStyle/>
        <a:p>
          <a:endParaRPr lang="en-ZA"/>
        </a:p>
      </dgm:t>
    </dgm:pt>
    <dgm:pt modelId="{854B6446-66ED-41E5-89FD-09571BE851AD}" type="sibTrans" cxnId="{80F61D36-CCDD-4234-A054-1112FCF96236}">
      <dgm:prSet/>
      <dgm:spPr/>
      <dgm:t>
        <a:bodyPr/>
        <a:lstStyle/>
        <a:p>
          <a:endParaRPr lang="en-ZA"/>
        </a:p>
      </dgm:t>
    </dgm:pt>
    <dgm:pt modelId="{D3BB1F13-2507-4B2C-8947-D37935267941}">
      <dgm:prSet custT="1"/>
      <dgm:spPr/>
      <dgm:t>
        <a:bodyPr lIns="0" tIns="0" rIns="0" bIns="0"/>
        <a:lstStyle/>
        <a:p>
          <a:r>
            <a:rPr lang="en-ZA" sz="1400" dirty="0"/>
            <a:t>EW SETA </a:t>
          </a:r>
        </a:p>
      </dgm:t>
    </dgm:pt>
    <dgm:pt modelId="{7074B787-2ED0-44AE-A9C7-48B5EF75E4E4}" type="parTrans" cxnId="{C9FFDA09-C850-4457-8C1D-DF57240044D7}">
      <dgm:prSet/>
      <dgm:spPr/>
      <dgm:t>
        <a:bodyPr/>
        <a:lstStyle/>
        <a:p>
          <a:endParaRPr lang="en-ZA"/>
        </a:p>
      </dgm:t>
    </dgm:pt>
    <dgm:pt modelId="{95528865-36D1-46C4-8C24-11B173F4EABC}" type="sibTrans" cxnId="{C9FFDA09-C850-4457-8C1D-DF57240044D7}">
      <dgm:prSet/>
      <dgm:spPr/>
      <dgm:t>
        <a:bodyPr/>
        <a:lstStyle/>
        <a:p>
          <a:endParaRPr lang="en-ZA"/>
        </a:p>
      </dgm:t>
    </dgm:pt>
    <dgm:pt modelId="{D85190DF-58B1-4D02-8538-78E65FB17EA4}">
      <dgm:prSet custT="1"/>
      <dgm:spPr/>
      <dgm:t>
        <a:bodyPr lIns="0" tIns="0" rIns="0" bIns="0"/>
        <a:lstStyle/>
        <a:p>
          <a:r>
            <a:rPr lang="en-ZA" sz="1400" dirty="0"/>
            <a:t>FASSET</a:t>
          </a:r>
        </a:p>
      </dgm:t>
    </dgm:pt>
    <dgm:pt modelId="{57329EFC-71C8-470E-9D5F-2CA6DDB7AEE1}" type="parTrans" cxnId="{22D94685-AF9F-465D-8CE9-EE7CDFCE49C1}">
      <dgm:prSet/>
      <dgm:spPr/>
      <dgm:t>
        <a:bodyPr/>
        <a:lstStyle/>
        <a:p>
          <a:endParaRPr lang="en-ZA"/>
        </a:p>
      </dgm:t>
    </dgm:pt>
    <dgm:pt modelId="{DEBF3B06-DA23-4A05-80B7-412087072748}" type="sibTrans" cxnId="{22D94685-AF9F-465D-8CE9-EE7CDFCE49C1}">
      <dgm:prSet/>
      <dgm:spPr/>
      <dgm:t>
        <a:bodyPr/>
        <a:lstStyle/>
        <a:p>
          <a:endParaRPr lang="en-ZA"/>
        </a:p>
      </dgm:t>
    </dgm:pt>
    <dgm:pt modelId="{6B1FBC73-FE83-4C20-A751-81CE736F2029}">
      <dgm:prSet custT="1"/>
      <dgm:spPr/>
      <dgm:t>
        <a:bodyPr lIns="0" tIns="0" rIns="0" bIns="0"/>
        <a:lstStyle/>
        <a:p>
          <a:r>
            <a:rPr lang="en-ZA" sz="1400" dirty="0"/>
            <a:t>FOOD&amp;BEV SETA</a:t>
          </a:r>
        </a:p>
      </dgm:t>
    </dgm:pt>
    <dgm:pt modelId="{AC2BB93E-E927-49EF-986D-A02825182C99}" type="parTrans" cxnId="{A6622B11-BFB3-4C2E-960B-6925CAD90A49}">
      <dgm:prSet/>
      <dgm:spPr/>
      <dgm:t>
        <a:bodyPr/>
        <a:lstStyle/>
        <a:p>
          <a:endParaRPr lang="en-ZA"/>
        </a:p>
      </dgm:t>
    </dgm:pt>
    <dgm:pt modelId="{85F4652B-CB0C-4A95-87BB-1DF72B6D97D5}" type="sibTrans" cxnId="{A6622B11-BFB3-4C2E-960B-6925CAD90A49}">
      <dgm:prSet/>
      <dgm:spPr/>
      <dgm:t>
        <a:bodyPr/>
        <a:lstStyle/>
        <a:p>
          <a:endParaRPr lang="en-ZA"/>
        </a:p>
      </dgm:t>
    </dgm:pt>
    <dgm:pt modelId="{C0029074-0981-4087-82FA-617B4E8B3894}">
      <dgm:prSet custT="1"/>
      <dgm:spPr/>
      <dgm:t>
        <a:bodyPr lIns="0" tIns="0" rIns="0" bIns="0"/>
        <a:lstStyle/>
        <a:p>
          <a:r>
            <a:rPr lang="en-ZA" sz="1400" dirty="0"/>
            <a:t>FP&amp;M SETA</a:t>
          </a:r>
        </a:p>
      </dgm:t>
    </dgm:pt>
    <dgm:pt modelId="{EE8ADCEE-F522-450E-97A7-8DCB452E7D23}" type="parTrans" cxnId="{D7DC8806-ED1D-4624-BB1E-E577199A1E05}">
      <dgm:prSet/>
      <dgm:spPr/>
      <dgm:t>
        <a:bodyPr/>
        <a:lstStyle/>
        <a:p>
          <a:endParaRPr lang="en-ZA"/>
        </a:p>
      </dgm:t>
    </dgm:pt>
    <dgm:pt modelId="{9ADFF0D7-F9A9-4C51-B7B6-EC2A12B9FB29}" type="sibTrans" cxnId="{D7DC8806-ED1D-4624-BB1E-E577199A1E05}">
      <dgm:prSet/>
      <dgm:spPr/>
      <dgm:t>
        <a:bodyPr/>
        <a:lstStyle/>
        <a:p>
          <a:endParaRPr lang="en-ZA"/>
        </a:p>
      </dgm:t>
    </dgm:pt>
    <dgm:pt modelId="{5E4B88A5-01E6-4CD1-BF43-34875157A205}">
      <dgm:prSet custT="1"/>
      <dgm:spPr/>
      <dgm:t>
        <a:bodyPr lIns="0" tIns="0" rIns="0" bIns="0"/>
        <a:lstStyle/>
        <a:p>
          <a:r>
            <a:rPr lang="en-ZA" sz="1400" dirty="0"/>
            <a:t>HW SETA</a:t>
          </a:r>
        </a:p>
      </dgm:t>
    </dgm:pt>
    <dgm:pt modelId="{8FBD86E4-737B-495D-A52C-D2C4A31B3DCE}" type="parTrans" cxnId="{6BA26EAA-1471-4DE0-94AC-3CC9FDC3CB2C}">
      <dgm:prSet/>
      <dgm:spPr/>
      <dgm:t>
        <a:bodyPr/>
        <a:lstStyle/>
        <a:p>
          <a:endParaRPr lang="en-ZA"/>
        </a:p>
      </dgm:t>
    </dgm:pt>
    <dgm:pt modelId="{1391CC8E-7115-4D15-8625-9CA9E7B34DED}" type="sibTrans" cxnId="{6BA26EAA-1471-4DE0-94AC-3CC9FDC3CB2C}">
      <dgm:prSet/>
      <dgm:spPr/>
      <dgm:t>
        <a:bodyPr/>
        <a:lstStyle/>
        <a:p>
          <a:endParaRPr lang="en-ZA"/>
        </a:p>
      </dgm:t>
    </dgm:pt>
    <dgm:pt modelId="{2E188480-9787-4FEF-8E1E-B30496F6C0EB}">
      <dgm:prSet custT="1"/>
      <dgm:spPr/>
      <dgm:t>
        <a:bodyPr lIns="0" tIns="0" rIns="0" bIns="0"/>
        <a:lstStyle/>
        <a:p>
          <a:r>
            <a:rPr lang="en-ZA" sz="1400" dirty="0"/>
            <a:t>INSETA</a:t>
          </a:r>
        </a:p>
      </dgm:t>
    </dgm:pt>
    <dgm:pt modelId="{53E03C90-0E9E-4E62-A078-2103E0C001C8}" type="parTrans" cxnId="{53335FE4-13A1-4073-8F6E-2BD4BA2F62A2}">
      <dgm:prSet/>
      <dgm:spPr/>
      <dgm:t>
        <a:bodyPr/>
        <a:lstStyle/>
        <a:p>
          <a:endParaRPr lang="en-ZA"/>
        </a:p>
      </dgm:t>
    </dgm:pt>
    <dgm:pt modelId="{F2D6243B-477A-40A8-BBCA-D5B244B56B32}" type="sibTrans" cxnId="{53335FE4-13A1-4073-8F6E-2BD4BA2F62A2}">
      <dgm:prSet/>
      <dgm:spPr/>
      <dgm:t>
        <a:bodyPr/>
        <a:lstStyle/>
        <a:p>
          <a:endParaRPr lang="en-ZA"/>
        </a:p>
      </dgm:t>
    </dgm:pt>
    <dgm:pt modelId="{95E827E0-0801-4515-980B-559B2DCDE351}">
      <dgm:prSet custT="1"/>
      <dgm:spPr/>
      <dgm:t>
        <a:bodyPr lIns="0" tIns="0" rIns="0" bIns="0"/>
        <a:lstStyle/>
        <a:p>
          <a:r>
            <a:rPr lang="en-ZA" sz="1400" dirty="0"/>
            <a:t>LG SETA</a:t>
          </a:r>
        </a:p>
      </dgm:t>
    </dgm:pt>
    <dgm:pt modelId="{57A0B5CD-8F6C-4858-AEFF-DBFFE01FF75E}" type="parTrans" cxnId="{E26123F1-73DE-4043-AE13-75B8234C3FE1}">
      <dgm:prSet/>
      <dgm:spPr/>
      <dgm:t>
        <a:bodyPr/>
        <a:lstStyle/>
        <a:p>
          <a:endParaRPr lang="en-ZA"/>
        </a:p>
      </dgm:t>
    </dgm:pt>
    <dgm:pt modelId="{B7FFD476-20C9-4FF0-A923-E030990A7934}" type="sibTrans" cxnId="{E26123F1-73DE-4043-AE13-75B8234C3FE1}">
      <dgm:prSet/>
      <dgm:spPr/>
      <dgm:t>
        <a:bodyPr/>
        <a:lstStyle/>
        <a:p>
          <a:endParaRPr lang="en-ZA"/>
        </a:p>
      </dgm:t>
    </dgm:pt>
    <dgm:pt modelId="{3FC0B814-CA08-4D38-90EB-5E6E0CF51C10}">
      <dgm:prSet custT="1"/>
      <dgm:spPr/>
      <dgm:t>
        <a:bodyPr lIns="0" tIns="0" rIns="0" bIns="0"/>
        <a:lstStyle/>
        <a:p>
          <a:r>
            <a:rPr lang="en-ZA" sz="1400" dirty="0"/>
            <a:t>MER SETA</a:t>
          </a:r>
        </a:p>
      </dgm:t>
    </dgm:pt>
    <dgm:pt modelId="{B43D9A44-FA28-4ADD-9F6D-461CC2DE54D4}" type="parTrans" cxnId="{A67B0A4F-4441-4DB0-BF9F-743203AE4270}">
      <dgm:prSet/>
      <dgm:spPr/>
      <dgm:t>
        <a:bodyPr/>
        <a:lstStyle/>
        <a:p>
          <a:endParaRPr lang="en-ZA"/>
        </a:p>
      </dgm:t>
    </dgm:pt>
    <dgm:pt modelId="{ADE89C63-9307-4C3B-99A8-2FD3B68D2DE9}" type="sibTrans" cxnId="{A67B0A4F-4441-4DB0-BF9F-743203AE4270}">
      <dgm:prSet/>
      <dgm:spPr/>
      <dgm:t>
        <a:bodyPr/>
        <a:lstStyle/>
        <a:p>
          <a:endParaRPr lang="en-ZA"/>
        </a:p>
      </dgm:t>
    </dgm:pt>
    <dgm:pt modelId="{02C970B4-723B-4B02-AC54-632ABC1F75CC}">
      <dgm:prSet custT="1"/>
      <dgm:spPr/>
      <dgm:t>
        <a:bodyPr lIns="0" tIns="0" rIns="0" bIns="0"/>
        <a:lstStyle/>
        <a:p>
          <a:r>
            <a:rPr lang="en-ZA" sz="1400" dirty="0"/>
            <a:t>MICTSETA</a:t>
          </a:r>
        </a:p>
      </dgm:t>
    </dgm:pt>
    <dgm:pt modelId="{495A7462-2A27-4E25-9944-BEBC13FAA50E}" type="parTrans" cxnId="{D7A02B05-01E4-4A0A-9D2B-F85D6A43F4F0}">
      <dgm:prSet/>
      <dgm:spPr/>
      <dgm:t>
        <a:bodyPr/>
        <a:lstStyle/>
        <a:p>
          <a:endParaRPr lang="en-ZA"/>
        </a:p>
      </dgm:t>
    </dgm:pt>
    <dgm:pt modelId="{F427BC83-6FE6-4579-ADCC-845AB665F294}" type="sibTrans" cxnId="{D7A02B05-01E4-4A0A-9D2B-F85D6A43F4F0}">
      <dgm:prSet/>
      <dgm:spPr/>
      <dgm:t>
        <a:bodyPr/>
        <a:lstStyle/>
        <a:p>
          <a:endParaRPr lang="en-ZA"/>
        </a:p>
      </dgm:t>
    </dgm:pt>
    <dgm:pt modelId="{B8FD9324-3DA3-4859-BB7E-8C9DD84B6E25}">
      <dgm:prSet custT="1"/>
      <dgm:spPr/>
      <dgm:t>
        <a:bodyPr lIns="0" tIns="0" rIns="0" bIns="0"/>
        <a:lstStyle/>
        <a:p>
          <a:r>
            <a:rPr lang="en-ZA" sz="1400" dirty="0"/>
            <a:t>MQA</a:t>
          </a:r>
        </a:p>
      </dgm:t>
    </dgm:pt>
    <dgm:pt modelId="{2E65AE60-D63C-4549-B026-0304E5359F3A}" type="parTrans" cxnId="{6341F87F-9ACE-45C3-ADE4-0FC825EDE667}">
      <dgm:prSet/>
      <dgm:spPr/>
      <dgm:t>
        <a:bodyPr/>
        <a:lstStyle/>
        <a:p>
          <a:endParaRPr lang="en-ZA"/>
        </a:p>
      </dgm:t>
    </dgm:pt>
    <dgm:pt modelId="{9366EE39-EA67-4031-97A8-CED7209A213A}" type="sibTrans" cxnId="{6341F87F-9ACE-45C3-ADE4-0FC825EDE667}">
      <dgm:prSet/>
      <dgm:spPr/>
      <dgm:t>
        <a:bodyPr/>
        <a:lstStyle/>
        <a:p>
          <a:endParaRPr lang="en-ZA"/>
        </a:p>
      </dgm:t>
    </dgm:pt>
    <dgm:pt modelId="{07B4A999-780C-4681-8B99-DDA4FBAECDCD}">
      <dgm:prSet custT="1"/>
      <dgm:spPr/>
      <dgm:t>
        <a:bodyPr lIns="0" tIns="0" rIns="0" bIns="0"/>
        <a:lstStyle/>
        <a:p>
          <a:r>
            <a:rPr lang="en-ZA" sz="1400" dirty="0"/>
            <a:t>PSETA</a:t>
          </a:r>
        </a:p>
      </dgm:t>
    </dgm:pt>
    <dgm:pt modelId="{5D92ADE0-8A07-4663-B649-D5B456EFEDF1}" type="parTrans" cxnId="{1338AA7A-7857-4BCD-92D2-F7A2FADF2043}">
      <dgm:prSet/>
      <dgm:spPr/>
      <dgm:t>
        <a:bodyPr/>
        <a:lstStyle/>
        <a:p>
          <a:endParaRPr lang="en-ZA"/>
        </a:p>
      </dgm:t>
    </dgm:pt>
    <dgm:pt modelId="{6ABD9F42-2C29-4E50-8F44-72318F36EC53}" type="sibTrans" cxnId="{1338AA7A-7857-4BCD-92D2-F7A2FADF2043}">
      <dgm:prSet/>
      <dgm:spPr/>
      <dgm:t>
        <a:bodyPr/>
        <a:lstStyle/>
        <a:p>
          <a:endParaRPr lang="en-ZA"/>
        </a:p>
      </dgm:t>
    </dgm:pt>
    <dgm:pt modelId="{219ADDFB-E17A-4D47-965C-ADD601AC1188}">
      <dgm:prSet custT="1"/>
      <dgm:spPr/>
      <dgm:t>
        <a:bodyPr lIns="0" tIns="0" rIns="0" bIns="0"/>
        <a:lstStyle/>
        <a:p>
          <a:r>
            <a:rPr lang="en-ZA" sz="1400" dirty="0"/>
            <a:t>SAS SETA</a:t>
          </a:r>
        </a:p>
      </dgm:t>
    </dgm:pt>
    <dgm:pt modelId="{9CFAD19F-EA6F-4E8D-8259-06524F23EA28}" type="parTrans" cxnId="{C9B2C447-D6A1-4D4D-B95E-BA7103C05AE8}">
      <dgm:prSet/>
      <dgm:spPr/>
      <dgm:t>
        <a:bodyPr/>
        <a:lstStyle/>
        <a:p>
          <a:endParaRPr lang="en-ZA"/>
        </a:p>
      </dgm:t>
    </dgm:pt>
    <dgm:pt modelId="{9C156E2C-D796-45C9-8723-EB3B3167EF2D}" type="sibTrans" cxnId="{C9B2C447-D6A1-4D4D-B95E-BA7103C05AE8}">
      <dgm:prSet/>
      <dgm:spPr/>
      <dgm:t>
        <a:bodyPr/>
        <a:lstStyle/>
        <a:p>
          <a:endParaRPr lang="en-ZA"/>
        </a:p>
      </dgm:t>
    </dgm:pt>
    <dgm:pt modelId="{52554F50-A285-4798-8311-AB6D1F4EF9DB}">
      <dgm:prSet custT="1"/>
      <dgm:spPr/>
      <dgm:t>
        <a:bodyPr lIns="0" tIns="0" rIns="0" bIns="0"/>
        <a:lstStyle/>
        <a:p>
          <a:r>
            <a:rPr lang="en-ZA" sz="1400" dirty="0"/>
            <a:t>SERVICES SETA</a:t>
          </a:r>
        </a:p>
      </dgm:t>
    </dgm:pt>
    <dgm:pt modelId="{73A6AF4F-65A9-488A-B95A-0465436D0B30}" type="parTrans" cxnId="{6E4B4A53-50BC-49BB-AF4E-55B788962214}">
      <dgm:prSet/>
      <dgm:spPr/>
      <dgm:t>
        <a:bodyPr/>
        <a:lstStyle/>
        <a:p>
          <a:endParaRPr lang="en-ZA"/>
        </a:p>
      </dgm:t>
    </dgm:pt>
    <dgm:pt modelId="{0780690B-0D8C-4B7F-A48A-0338DB5C01EA}" type="sibTrans" cxnId="{6E4B4A53-50BC-49BB-AF4E-55B788962214}">
      <dgm:prSet/>
      <dgm:spPr/>
      <dgm:t>
        <a:bodyPr/>
        <a:lstStyle/>
        <a:p>
          <a:endParaRPr lang="en-ZA"/>
        </a:p>
      </dgm:t>
    </dgm:pt>
    <dgm:pt modelId="{F9E8D531-DD7F-4DF3-B6AA-C22D89DBE66C}">
      <dgm:prSet custT="1"/>
      <dgm:spPr/>
      <dgm:t>
        <a:bodyPr lIns="0" tIns="0" rIns="0" bIns="0"/>
        <a:lstStyle/>
        <a:p>
          <a:r>
            <a:rPr lang="en-ZA" sz="1400" dirty="0"/>
            <a:t>TETA</a:t>
          </a:r>
        </a:p>
      </dgm:t>
    </dgm:pt>
    <dgm:pt modelId="{9F899269-2DE8-4CFC-9C5F-220BD023071F}" type="parTrans" cxnId="{8409B032-7658-447C-9932-DF0592AEC40A}">
      <dgm:prSet/>
      <dgm:spPr/>
      <dgm:t>
        <a:bodyPr/>
        <a:lstStyle/>
        <a:p>
          <a:endParaRPr lang="en-ZA"/>
        </a:p>
      </dgm:t>
    </dgm:pt>
    <dgm:pt modelId="{155437AB-AC84-401D-A928-77A0306A002E}" type="sibTrans" cxnId="{8409B032-7658-447C-9932-DF0592AEC40A}">
      <dgm:prSet/>
      <dgm:spPr/>
      <dgm:t>
        <a:bodyPr/>
        <a:lstStyle/>
        <a:p>
          <a:endParaRPr lang="en-ZA"/>
        </a:p>
      </dgm:t>
    </dgm:pt>
    <dgm:pt modelId="{35CB5507-AE4C-45EB-B060-F4DBED27C458}">
      <dgm:prSet custT="1"/>
      <dgm:spPr/>
      <dgm:t>
        <a:bodyPr lIns="0" tIns="0" rIns="0" bIns="0"/>
        <a:lstStyle/>
        <a:p>
          <a:r>
            <a:rPr lang="en-ZA" sz="1400" dirty="0"/>
            <a:t>W&amp;R SETA</a:t>
          </a:r>
        </a:p>
      </dgm:t>
    </dgm:pt>
    <dgm:pt modelId="{2455E3A4-2739-40E7-96DF-EBDDD184C547}" type="parTrans" cxnId="{52864A6E-06E8-4176-BE02-D8969CB32DF2}">
      <dgm:prSet/>
      <dgm:spPr/>
      <dgm:t>
        <a:bodyPr/>
        <a:lstStyle/>
        <a:p>
          <a:endParaRPr lang="en-ZA"/>
        </a:p>
      </dgm:t>
    </dgm:pt>
    <dgm:pt modelId="{4A284AB0-57D4-42B3-A37A-B66100CD9FBE}" type="sibTrans" cxnId="{52864A6E-06E8-4176-BE02-D8969CB32DF2}">
      <dgm:prSet/>
      <dgm:spPr/>
      <dgm:t>
        <a:bodyPr/>
        <a:lstStyle/>
        <a:p>
          <a:endParaRPr lang="en-ZA"/>
        </a:p>
      </dgm:t>
    </dgm:pt>
    <dgm:pt modelId="{0C523F70-51A0-436E-BDCC-C38523179BAF}" type="pres">
      <dgm:prSet presAssocID="{BF3A1FC8-8F3F-4A07-84BA-0664D0C0C976}" presName="composite" presStyleCnt="0">
        <dgm:presLayoutVars>
          <dgm:chMax val="1"/>
          <dgm:dir/>
          <dgm:resizeHandles val="exact"/>
        </dgm:presLayoutVars>
      </dgm:prSet>
      <dgm:spPr/>
      <dgm:t>
        <a:bodyPr/>
        <a:lstStyle/>
        <a:p>
          <a:endParaRPr lang="en-US"/>
        </a:p>
      </dgm:t>
    </dgm:pt>
    <dgm:pt modelId="{570CCB0F-7256-4A20-A60E-891DD7D5CF90}" type="pres">
      <dgm:prSet presAssocID="{BF3A1FC8-8F3F-4A07-84BA-0664D0C0C976}" presName="radial" presStyleCnt="0">
        <dgm:presLayoutVars>
          <dgm:animLvl val="ctr"/>
        </dgm:presLayoutVars>
      </dgm:prSet>
      <dgm:spPr/>
    </dgm:pt>
    <dgm:pt modelId="{94DEDABC-FD71-49EF-A014-C77670F981CD}" type="pres">
      <dgm:prSet presAssocID="{2EC37AFB-3339-4B88-AA31-8BCEE91D5B31}" presName="centerShape" presStyleLbl="vennNode1" presStyleIdx="0" presStyleCnt="22" custScaleX="156389" custScaleY="149021"/>
      <dgm:spPr/>
      <dgm:t>
        <a:bodyPr/>
        <a:lstStyle/>
        <a:p>
          <a:endParaRPr lang="en-US"/>
        </a:p>
      </dgm:t>
    </dgm:pt>
    <dgm:pt modelId="{97735B69-F63A-43EA-BE1A-BAF7BCD6D365}" type="pres">
      <dgm:prSet presAssocID="{4EBC7E61-82E5-42B6-A3C1-F9684CB10DF1}" presName="node" presStyleLbl="vennNode1" presStyleIdx="1" presStyleCnt="22">
        <dgm:presLayoutVars>
          <dgm:bulletEnabled val="1"/>
        </dgm:presLayoutVars>
      </dgm:prSet>
      <dgm:spPr/>
      <dgm:t>
        <a:bodyPr/>
        <a:lstStyle/>
        <a:p>
          <a:endParaRPr lang="en-US"/>
        </a:p>
      </dgm:t>
    </dgm:pt>
    <dgm:pt modelId="{95FF4CFA-01E0-41FB-969A-2B67DCB6A673}" type="pres">
      <dgm:prSet presAssocID="{1AC821B2-ED50-44FC-8CF7-B2AC6FDCC7C4}" presName="node" presStyleLbl="vennNode1" presStyleIdx="2" presStyleCnt="22">
        <dgm:presLayoutVars>
          <dgm:bulletEnabled val="1"/>
        </dgm:presLayoutVars>
      </dgm:prSet>
      <dgm:spPr/>
      <dgm:t>
        <a:bodyPr/>
        <a:lstStyle/>
        <a:p>
          <a:endParaRPr lang="en-US"/>
        </a:p>
      </dgm:t>
    </dgm:pt>
    <dgm:pt modelId="{53D6BE19-3DC7-4D44-A3F0-622227CFB090}" type="pres">
      <dgm:prSet presAssocID="{03699091-1848-4119-AACC-71753BC4B9B1}" presName="node" presStyleLbl="vennNode1" presStyleIdx="3" presStyleCnt="22">
        <dgm:presLayoutVars>
          <dgm:bulletEnabled val="1"/>
        </dgm:presLayoutVars>
      </dgm:prSet>
      <dgm:spPr/>
      <dgm:t>
        <a:bodyPr/>
        <a:lstStyle/>
        <a:p>
          <a:endParaRPr lang="en-US"/>
        </a:p>
      </dgm:t>
    </dgm:pt>
    <dgm:pt modelId="{964071E4-1055-4A61-ADF3-D0EDDB015FA5}" type="pres">
      <dgm:prSet presAssocID="{4D6080D7-ADBB-4EFB-9B02-DB4B2B791F1F}" presName="node" presStyleLbl="vennNode1" presStyleIdx="4" presStyleCnt="22">
        <dgm:presLayoutVars>
          <dgm:bulletEnabled val="1"/>
        </dgm:presLayoutVars>
      </dgm:prSet>
      <dgm:spPr/>
      <dgm:t>
        <a:bodyPr/>
        <a:lstStyle/>
        <a:p>
          <a:endParaRPr lang="en-US"/>
        </a:p>
      </dgm:t>
    </dgm:pt>
    <dgm:pt modelId="{3EC6DD45-49C4-41DB-ACC4-6D4BCD490B9E}" type="pres">
      <dgm:prSet presAssocID="{5D06B1DB-891A-4A5E-833F-77EAB1A1153F}" presName="node" presStyleLbl="vennNode1" presStyleIdx="5" presStyleCnt="22">
        <dgm:presLayoutVars>
          <dgm:bulletEnabled val="1"/>
        </dgm:presLayoutVars>
      </dgm:prSet>
      <dgm:spPr/>
      <dgm:t>
        <a:bodyPr/>
        <a:lstStyle/>
        <a:p>
          <a:endParaRPr lang="en-US"/>
        </a:p>
      </dgm:t>
    </dgm:pt>
    <dgm:pt modelId="{BAA16C5B-87A2-45C0-A296-652E3236E633}" type="pres">
      <dgm:prSet presAssocID="{5835E7AD-0914-4D34-A6CA-068950193006}" presName="node" presStyleLbl="vennNode1" presStyleIdx="6" presStyleCnt="22">
        <dgm:presLayoutVars>
          <dgm:bulletEnabled val="1"/>
        </dgm:presLayoutVars>
      </dgm:prSet>
      <dgm:spPr/>
      <dgm:t>
        <a:bodyPr/>
        <a:lstStyle/>
        <a:p>
          <a:endParaRPr lang="en-US"/>
        </a:p>
      </dgm:t>
    </dgm:pt>
    <dgm:pt modelId="{F94FB88B-0AF1-420C-B5CB-563431CF57B1}" type="pres">
      <dgm:prSet presAssocID="{D3BB1F13-2507-4B2C-8947-D37935267941}" presName="node" presStyleLbl="vennNode1" presStyleIdx="7" presStyleCnt="22">
        <dgm:presLayoutVars>
          <dgm:bulletEnabled val="1"/>
        </dgm:presLayoutVars>
      </dgm:prSet>
      <dgm:spPr/>
      <dgm:t>
        <a:bodyPr/>
        <a:lstStyle/>
        <a:p>
          <a:endParaRPr lang="en-US"/>
        </a:p>
      </dgm:t>
    </dgm:pt>
    <dgm:pt modelId="{26E873B6-8495-42E4-8BF7-92F2B86F32DB}" type="pres">
      <dgm:prSet presAssocID="{D85190DF-58B1-4D02-8538-78E65FB17EA4}" presName="node" presStyleLbl="vennNode1" presStyleIdx="8" presStyleCnt="22">
        <dgm:presLayoutVars>
          <dgm:bulletEnabled val="1"/>
        </dgm:presLayoutVars>
      </dgm:prSet>
      <dgm:spPr/>
      <dgm:t>
        <a:bodyPr/>
        <a:lstStyle/>
        <a:p>
          <a:endParaRPr lang="en-US"/>
        </a:p>
      </dgm:t>
    </dgm:pt>
    <dgm:pt modelId="{3A293F21-A400-483C-B189-8E4C12718620}" type="pres">
      <dgm:prSet presAssocID="{6B1FBC73-FE83-4C20-A751-81CE736F2029}" presName="node" presStyleLbl="vennNode1" presStyleIdx="9" presStyleCnt="22">
        <dgm:presLayoutVars>
          <dgm:bulletEnabled val="1"/>
        </dgm:presLayoutVars>
      </dgm:prSet>
      <dgm:spPr/>
      <dgm:t>
        <a:bodyPr/>
        <a:lstStyle/>
        <a:p>
          <a:endParaRPr lang="en-US"/>
        </a:p>
      </dgm:t>
    </dgm:pt>
    <dgm:pt modelId="{8B97C4D7-5FAB-4A45-9974-C766F43D1279}" type="pres">
      <dgm:prSet presAssocID="{C0029074-0981-4087-82FA-617B4E8B3894}" presName="node" presStyleLbl="vennNode1" presStyleIdx="10" presStyleCnt="22">
        <dgm:presLayoutVars>
          <dgm:bulletEnabled val="1"/>
        </dgm:presLayoutVars>
      </dgm:prSet>
      <dgm:spPr/>
      <dgm:t>
        <a:bodyPr/>
        <a:lstStyle/>
        <a:p>
          <a:endParaRPr lang="en-US"/>
        </a:p>
      </dgm:t>
    </dgm:pt>
    <dgm:pt modelId="{7A951BD4-52CE-474C-A306-8A26612FEEE9}" type="pres">
      <dgm:prSet presAssocID="{5E4B88A5-01E6-4CD1-BF43-34875157A205}" presName="node" presStyleLbl="vennNode1" presStyleIdx="11" presStyleCnt="22">
        <dgm:presLayoutVars>
          <dgm:bulletEnabled val="1"/>
        </dgm:presLayoutVars>
      </dgm:prSet>
      <dgm:spPr/>
      <dgm:t>
        <a:bodyPr/>
        <a:lstStyle/>
        <a:p>
          <a:endParaRPr lang="en-US"/>
        </a:p>
      </dgm:t>
    </dgm:pt>
    <dgm:pt modelId="{1883DB0D-852F-4260-B6B1-D297D1E0625A}" type="pres">
      <dgm:prSet presAssocID="{2E188480-9787-4FEF-8E1E-B30496F6C0EB}" presName="node" presStyleLbl="vennNode1" presStyleIdx="12" presStyleCnt="22">
        <dgm:presLayoutVars>
          <dgm:bulletEnabled val="1"/>
        </dgm:presLayoutVars>
      </dgm:prSet>
      <dgm:spPr/>
      <dgm:t>
        <a:bodyPr/>
        <a:lstStyle/>
        <a:p>
          <a:endParaRPr lang="en-US"/>
        </a:p>
      </dgm:t>
    </dgm:pt>
    <dgm:pt modelId="{1A0B8FED-36DC-449A-8604-CA9265335E72}" type="pres">
      <dgm:prSet presAssocID="{95E827E0-0801-4515-980B-559B2DCDE351}" presName="node" presStyleLbl="vennNode1" presStyleIdx="13" presStyleCnt="22">
        <dgm:presLayoutVars>
          <dgm:bulletEnabled val="1"/>
        </dgm:presLayoutVars>
      </dgm:prSet>
      <dgm:spPr/>
      <dgm:t>
        <a:bodyPr/>
        <a:lstStyle/>
        <a:p>
          <a:endParaRPr lang="en-US"/>
        </a:p>
      </dgm:t>
    </dgm:pt>
    <dgm:pt modelId="{0AB9C827-CF3F-4E97-B3F9-E616B7DA55FA}" type="pres">
      <dgm:prSet presAssocID="{3FC0B814-CA08-4D38-90EB-5E6E0CF51C10}" presName="node" presStyleLbl="vennNode1" presStyleIdx="14" presStyleCnt="22">
        <dgm:presLayoutVars>
          <dgm:bulletEnabled val="1"/>
        </dgm:presLayoutVars>
      </dgm:prSet>
      <dgm:spPr/>
      <dgm:t>
        <a:bodyPr/>
        <a:lstStyle/>
        <a:p>
          <a:endParaRPr lang="en-US"/>
        </a:p>
      </dgm:t>
    </dgm:pt>
    <dgm:pt modelId="{9D806015-6829-4C98-A1FF-8576B20C11C0}" type="pres">
      <dgm:prSet presAssocID="{02C970B4-723B-4B02-AC54-632ABC1F75CC}" presName="node" presStyleLbl="vennNode1" presStyleIdx="15" presStyleCnt="22">
        <dgm:presLayoutVars>
          <dgm:bulletEnabled val="1"/>
        </dgm:presLayoutVars>
      </dgm:prSet>
      <dgm:spPr/>
      <dgm:t>
        <a:bodyPr/>
        <a:lstStyle/>
        <a:p>
          <a:endParaRPr lang="en-US"/>
        </a:p>
      </dgm:t>
    </dgm:pt>
    <dgm:pt modelId="{F982A990-F71C-4347-9A13-94A5C58376D4}" type="pres">
      <dgm:prSet presAssocID="{B8FD9324-3DA3-4859-BB7E-8C9DD84B6E25}" presName="node" presStyleLbl="vennNode1" presStyleIdx="16" presStyleCnt="22">
        <dgm:presLayoutVars>
          <dgm:bulletEnabled val="1"/>
        </dgm:presLayoutVars>
      </dgm:prSet>
      <dgm:spPr/>
      <dgm:t>
        <a:bodyPr/>
        <a:lstStyle/>
        <a:p>
          <a:endParaRPr lang="en-US"/>
        </a:p>
      </dgm:t>
    </dgm:pt>
    <dgm:pt modelId="{C47E6A55-FE2C-471E-8904-9D7ECCCE1CC9}" type="pres">
      <dgm:prSet presAssocID="{07B4A999-780C-4681-8B99-DDA4FBAECDCD}" presName="node" presStyleLbl="vennNode1" presStyleIdx="17" presStyleCnt="22">
        <dgm:presLayoutVars>
          <dgm:bulletEnabled val="1"/>
        </dgm:presLayoutVars>
      </dgm:prSet>
      <dgm:spPr/>
      <dgm:t>
        <a:bodyPr/>
        <a:lstStyle/>
        <a:p>
          <a:endParaRPr lang="en-US"/>
        </a:p>
      </dgm:t>
    </dgm:pt>
    <dgm:pt modelId="{A236512E-2E59-4397-BA78-72C581BC0FF2}" type="pres">
      <dgm:prSet presAssocID="{219ADDFB-E17A-4D47-965C-ADD601AC1188}" presName="node" presStyleLbl="vennNode1" presStyleIdx="18" presStyleCnt="22">
        <dgm:presLayoutVars>
          <dgm:bulletEnabled val="1"/>
        </dgm:presLayoutVars>
      </dgm:prSet>
      <dgm:spPr/>
      <dgm:t>
        <a:bodyPr/>
        <a:lstStyle/>
        <a:p>
          <a:endParaRPr lang="en-US"/>
        </a:p>
      </dgm:t>
    </dgm:pt>
    <dgm:pt modelId="{E5108E78-E47A-43B8-B1B7-07E6B7C49EC7}" type="pres">
      <dgm:prSet presAssocID="{52554F50-A285-4798-8311-AB6D1F4EF9DB}" presName="node" presStyleLbl="vennNode1" presStyleIdx="19" presStyleCnt="22">
        <dgm:presLayoutVars>
          <dgm:bulletEnabled val="1"/>
        </dgm:presLayoutVars>
      </dgm:prSet>
      <dgm:spPr/>
      <dgm:t>
        <a:bodyPr/>
        <a:lstStyle/>
        <a:p>
          <a:endParaRPr lang="en-US"/>
        </a:p>
      </dgm:t>
    </dgm:pt>
    <dgm:pt modelId="{C825317E-DE73-447A-A70C-5BAFCB99EA83}" type="pres">
      <dgm:prSet presAssocID="{F9E8D531-DD7F-4DF3-B6AA-C22D89DBE66C}" presName="node" presStyleLbl="vennNode1" presStyleIdx="20" presStyleCnt="22">
        <dgm:presLayoutVars>
          <dgm:bulletEnabled val="1"/>
        </dgm:presLayoutVars>
      </dgm:prSet>
      <dgm:spPr/>
      <dgm:t>
        <a:bodyPr/>
        <a:lstStyle/>
        <a:p>
          <a:endParaRPr lang="en-US"/>
        </a:p>
      </dgm:t>
    </dgm:pt>
    <dgm:pt modelId="{8FB9C80B-3BCC-457F-873B-E5525EC1F24F}" type="pres">
      <dgm:prSet presAssocID="{35CB5507-AE4C-45EB-B060-F4DBED27C458}" presName="node" presStyleLbl="vennNode1" presStyleIdx="21" presStyleCnt="22">
        <dgm:presLayoutVars>
          <dgm:bulletEnabled val="1"/>
        </dgm:presLayoutVars>
      </dgm:prSet>
      <dgm:spPr/>
      <dgm:t>
        <a:bodyPr/>
        <a:lstStyle/>
        <a:p>
          <a:endParaRPr lang="en-US"/>
        </a:p>
      </dgm:t>
    </dgm:pt>
  </dgm:ptLst>
  <dgm:cxnLst>
    <dgm:cxn modelId="{EDF3B0FD-212A-4573-8F63-0B2D032841C8}" type="presOf" srcId="{4D6080D7-ADBB-4EFB-9B02-DB4B2B791F1F}" destId="{964071E4-1055-4A61-ADF3-D0EDDB015FA5}" srcOrd="0" destOrd="0" presId="urn:microsoft.com/office/officeart/2005/8/layout/radial3"/>
    <dgm:cxn modelId="{4BC73BF8-63F7-4875-8095-B0D4B7C77EB0}" type="presOf" srcId="{2E188480-9787-4FEF-8E1E-B30496F6C0EB}" destId="{1883DB0D-852F-4260-B6B1-D297D1E0625A}" srcOrd="0" destOrd="0" presId="urn:microsoft.com/office/officeart/2005/8/layout/radial3"/>
    <dgm:cxn modelId="{CFE91A9E-0B1F-4035-B10A-7231D0E48AB6}" type="presOf" srcId="{5835E7AD-0914-4D34-A6CA-068950193006}" destId="{BAA16C5B-87A2-45C0-A296-652E3236E633}" srcOrd="0" destOrd="0" presId="urn:microsoft.com/office/officeart/2005/8/layout/radial3"/>
    <dgm:cxn modelId="{B17AE287-E14F-433C-BCAF-D7F5A84684C9}" srcId="{BF3A1FC8-8F3F-4A07-84BA-0664D0C0C976}" destId="{2EC37AFB-3339-4B88-AA31-8BCEE91D5B31}" srcOrd="0" destOrd="0" parTransId="{E5956590-DB74-4125-BB11-95F67171E519}" sibTransId="{C0E83F33-9B0B-4855-9893-439F8EEFBD22}"/>
    <dgm:cxn modelId="{E26123F1-73DE-4043-AE13-75B8234C3FE1}" srcId="{2EC37AFB-3339-4B88-AA31-8BCEE91D5B31}" destId="{95E827E0-0801-4515-980B-559B2DCDE351}" srcOrd="12" destOrd="0" parTransId="{57A0B5CD-8F6C-4858-AEFF-DBFFE01FF75E}" sibTransId="{B7FFD476-20C9-4FF0-A923-E030990A7934}"/>
    <dgm:cxn modelId="{80F61D36-CCDD-4234-A054-1112FCF96236}" srcId="{2EC37AFB-3339-4B88-AA31-8BCEE91D5B31}" destId="{5835E7AD-0914-4D34-A6CA-068950193006}" srcOrd="5" destOrd="0" parTransId="{959177C4-0062-4977-9926-AFE1E5521DBC}" sibTransId="{854B6446-66ED-41E5-89FD-09571BE851AD}"/>
    <dgm:cxn modelId="{F4C4A4E3-1CFD-469F-9677-DF0CCC554762}" srcId="{2EC37AFB-3339-4B88-AA31-8BCEE91D5B31}" destId="{4EBC7E61-82E5-42B6-A3C1-F9684CB10DF1}" srcOrd="0" destOrd="0" parTransId="{2AC60C0E-F113-4608-854A-E36FF7E74494}" sibTransId="{241C4606-5D6C-4CCF-B385-AA1FB1706172}"/>
    <dgm:cxn modelId="{D7A02B05-01E4-4A0A-9D2B-F85D6A43F4F0}" srcId="{2EC37AFB-3339-4B88-AA31-8BCEE91D5B31}" destId="{02C970B4-723B-4B02-AC54-632ABC1F75CC}" srcOrd="14" destOrd="0" parTransId="{495A7462-2A27-4E25-9944-BEBC13FAA50E}" sibTransId="{F427BC83-6FE6-4579-ADCC-845AB665F294}"/>
    <dgm:cxn modelId="{22D94685-AF9F-465D-8CE9-EE7CDFCE49C1}" srcId="{2EC37AFB-3339-4B88-AA31-8BCEE91D5B31}" destId="{D85190DF-58B1-4D02-8538-78E65FB17EA4}" srcOrd="7" destOrd="0" parTransId="{57329EFC-71C8-470E-9D5F-2CA6DDB7AEE1}" sibTransId="{DEBF3B06-DA23-4A05-80B7-412087072748}"/>
    <dgm:cxn modelId="{72770962-6F94-4486-943F-D0977E5D59C0}" type="presOf" srcId="{5D06B1DB-891A-4A5E-833F-77EAB1A1153F}" destId="{3EC6DD45-49C4-41DB-ACC4-6D4BCD490B9E}" srcOrd="0" destOrd="0" presId="urn:microsoft.com/office/officeart/2005/8/layout/radial3"/>
    <dgm:cxn modelId="{8409B032-7658-447C-9932-DF0592AEC40A}" srcId="{2EC37AFB-3339-4B88-AA31-8BCEE91D5B31}" destId="{F9E8D531-DD7F-4DF3-B6AA-C22D89DBE66C}" srcOrd="19" destOrd="0" parTransId="{9F899269-2DE8-4CFC-9C5F-220BD023071F}" sibTransId="{155437AB-AC84-401D-A928-77A0306A002E}"/>
    <dgm:cxn modelId="{0194D372-8CFC-4A00-8224-94F6B1212651}" type="presOf" srcId="{95E827E0-0801-4515-980B-559B2DCDE351}" destId="{1A0B8FED-36DC-449A-8604-CA9265335E72}" srcOrd="0" destOrd="0" presId="urn:microsoft.com/office/officeart/2005/8/layout/radial3"/>
    <dgm:cxn modelId="{C9FFDA09-C850-4457-8C1D-DF57240044D7}" srcId="{2EC37AFB-3339-4B88-AA31-8BCEE91D5B31}" destId="{D3BB1F13-2507-4B2C-8947-D37935267941}" srcOrd="6" destOrd="0" parTransId="{7074B787-2ED0-44AE-A9C7-48B5EF75E4E4}" sibTransId="{95528865-36D1-46C4-8C24-11B173F4EABC}"/>
    <dgm:cxn modelId="{FC13886B-692C-4092-90D0-19D76EEE67CB}" type="presOf" srcId="{D85190DF-58B1-4D02-8538-78E65FB17EA4}" destId="{26E873B6-8495-42E4-8BF7-92F2B86F32DB}" srcOrd="0" destOrd="0" presId="urn:microsoft.com/office/officeart/2005/8/layout/radial3"/>
    <dgm:cxn modelId="{53335FE4-13A1-4073-8F6E-2BD4BA2F62A2}" srcId="{2EC37AFB-3339-4B88-AA31-8BCEE91D5B31}" destId="{2E188480-9787-4FEF-8E1E-B30496F6C0EB}" srcOrd="11" destOrd="0" parTransId="{53E03C90-0E9E-4E62-A078-2103E0C001C8}" sibTransId="{F2D6243B-477A-40A8-BBCA-D5B244B56B32}"/>
    <dgm:cxn modelId="{73722B53-EFE0-42E3-91F1-B699FBBE9D77}" type="presOf" srcId="{B8FD9324-3DA3-4859-BB7E-8C9DD84B6E25}" destId="{F982A990-F71C-4347-9A13-94A5C58376D4}" srcOrd="0" destOrd="0" presId="urn:microsoft.com/office/officeart/2005/8/layout/radial3"/>
    <dgm:cxn modelId="{10D13AA0-D330-4A98-9423-4F2F287E1BB7}" type="presOf" srcId="{2EC37AFB-3339-4B88-AA31-8BCEE91D5B31}" destId="{94DEDABC-FD71-49EF-A014-C77670F981CD}" srcOrd="0" destOrd="0" presId="urn:microsoft.com/office/officeart/2005/8/layout/radial3"/>
    <dgm:cxn modelId="{3DD8AA49-0ED1-4014-8923-8C9718F8F20E}" srcId="{2EC37AFB-3339-4B88-AA31-8BCEE91D5B31}" destId="{1AC821B2-ED50-44FC-8CF7-B2AC6FDCC7C4}" srcOrd="1" destOrd="0" parTransId="{120112BD-E6FE-49A0-AC5F-B5C9027B1837}" sibTransId="{FF217FC0-B79C-4526-9709-7F4AEF00C65D}"/>
    <dgm:cxn modelId="{6BA26EAA-1471-4DE0-94AC-3CC9FDC3CB2C}" srcId="{2EC37AFB-3339-4B88-AA31-8BCEE91D5B31}" destId="{5E4B88A5-01E6-4CD1-BF43-34875157A205}" srcOrd="10" destOrd="0" parTransId="{8FBD86E4-737B-495D-A52C-D2C4A31B3DCE}" sibTransId="{1391CC8E-7115-4D15-8625-9CA9E7B34DED}"/>
    <dgm:cxn modelId="{6E4B4A53-50BC-49BB-AF4E-55B788962214}" srcId="{2EC37AFB-3339-4B88-AA31-8BCEE91D5B31}" destId="{52554F50-A285-4798-8311-AB6D1F4EF9DB}" srcOrd="18" destOrd="0" parTransId="{73A6AF4F-65A9-488A-B95A-0465436D0B30}" sibTransId="{0780690B-0D8C-4B7F-A48A-0338DB5C01EA}"/>
    <dgm:cxn modelId="{7EBC121D-A8F8-4A88-A429-73B281F96BC8}" type="presOf" srcId="{D3BB1F13-2507-4B2C-8947-D37935267941}" destId="{F94FB88B-0AF1-420C-B5CB-563431CF57B1}" srcOrd="0" destOrd="0" presId="urn:microsoft.com/office/officeart/2005/8/layout/radial3"/>
    <dgm:cxn modelId="{9F3AB7E6-BB7F-471A-BB28-7B7F48352D0C}" type="presOf" srcId="{1AC821B2-ED50-44FC-8CF7-B2AC6FDCC7C4}" destId="{95FF4CFA-01E0-41FB-969A-2B67DCB6A673}" srcOrd="0" destOrd="0" presId="urn:microsoft.com/office/officeart/2005/8/layout/radial3"/>
    <dgm:cxn modelId="{05B250AA-E34D-4A3C-9028-F53C500534FE}" type="presOf" srcId="{07B4A999-780C-4681-8B99-DDA4FBAECDCD}" destId="{C47E6A55-FE2C-471E-8904-9D7ECCCE1CC9}" srcOrd="0" destOrd="0" presId="urn:microsoft.com/office/officeart/2005/8/layout/radial3"/>
    <dgm:cxn modelId="{4506B017-2ACB-4477-AA56-350578E82D3F}" type="presOf" srcId="{02C970B4-723B-4B02-AC54-632ABC1F75CC}" destId="{9D806015-6829-4C98-A1FF-8576B20C11C0}" srcOrd="0" destOrd="0" presId="urn:microsoft.com/office/officeart/2005/8/layout/radial3"/>
    <dgm:cxn modelId="{0F5FB015-FB00-44E0-BF20-9C944E6A7F5E}" type="presOf" srcId="{3FC0B814-CA08-4D38-90EB-5E6E0CF51C10}" destId="{0AB9C827-CF3F-4E97-B3F9-E616B7DA55FA}" srcOrd="0" destOrd="0" presId="urn:microsoft.com/office/officeart/2005/8/layout/radial3"/>
    <dgm:cxn modelId="{140D2E6E-741E-45EE-AAF4-FC77D2C3F2A8}" type="presOf" srcId="{03699091-1848-4119-AACC-71753BC4B9B1}" destId="{53D6BE19-3DC7-4D44-A3F0-622227CFB090}" srcOrd="0" destOrd="0" presId="urn:microsoft.com/office/officeart/2005/8/layout/radial3"/>
    <dgm:cxn modelId="{D127AFDE-1353-4DD3-9991-B9A3B8B2F70E}" type="presOf" srcId="{BF3A1FC8-8F3F-4A07-84BA-0664D0C0C976}" destId="{0C523F70-51A0-436E-BDCC-C38523179BAF}" srcOrd="0" destOrd="0" presId="urn:microsoft.com/office/officeart/2005/8/layout/radial3"/>
    <dgm:cxn modelId="{ABF3FA0E-0C69-4752-A2BD-1A8DE7111DDF}" type="presOf" srcId="{35CB5507-AE4C-45EB-B060-F4DBED27C458}" destId="{8FB9C80B-3BCC-457F-873B-E5525EC1F24F}" srcOrd="0" destOrd="0" presId="urn:microsoft.com/office/officeart/2005/8/layout/radial3"/>
    <dgm:cxn modelId="{C7890236-35F7-49DE-90C7-2EA5509BC16B}" type="presOf" srcId="{219ADDFB-E17A-4D47-965C-ADD601AC1188}" destId="{A236512E-2E59-4397-BA78-72C581BC0FF2}" srcOrd="0" destOrd="0" presId="urn:microsoft.com/office/officeart/2005/8/layout/radial3"/>
    <dgm:cxn modelId="{A67B0A4F-4441-4DB0-BF9F-743203AE4270}" srcId="{2EC37AFB-3339-4B88-AA31-8BCEE91D5B31}" destId="{3FC0B814-CA08-4D38-90EB-5E6E0CF51C10}" srcOrd="13" destOrd="0" parTransId="{B43D9A44-FA28-4ADD-9F6D-461CC2DE54D4}" sibTransId="{ADE89C63-9307-4C3B-99A8-2FD3B68D2DE9}"/>
    <dgm:cxn modelId="{095A603F-6E93-4654-8561-2CFB096A656A}" type="presOf" srcId="{6B1FBC73-FE83-4C20-A751-81CE736F2029}" destId="{3A293F21-A400-483C-B189-8E4C12718620}" srcOrd="0" destOrd="0" presId="urn:microsoft.com/office/officeart/2005/8/layout/radial3"/>
    <dgm:cxn modelId="{545DB20E-E752-4989-9995-8360C50894B4}" srcId="{2EC37AFB-3339-4B88-AA31-8BCEE91D5B31}" destId="{03699091-1848-4119-AACC-71753BC4B9B1}" srcOrd="2" destOrd="0" parTransId="{D4B7DD75-727A-4010-9327-9765DB56F170}" sibTransId="{999C5834-9B55-4A41-9CB6-D28F1E99681F}"/>
    <dgm:cxn modelId="{C9B2C447-D6A1-4D4D-B95E-BA7103C05AE8}" srcId="{2EC37AFB-3339-4B88-AA31-8BCEE91D5B31}" destId="{219ADDFB-E17A-4D47-965C-ADD601AC1188}" srcOrd="17" destOrd="0" parTransId="{9CFAD19F-EA6F-4E8D-8259-06524F23EA28}" sibTransId="{9C156E2C-D796-45C9-8723-EB3B3167EF2D}"/>
    <dgm:cxn modelId="{D7DC8806-ED1D-4624-BB1E-E577199A1E05}" srcId="{2EC37AFB-3339-4B88-AA31-8BCEE91D5B31}" destId="{C0029074-0981-4087-82FA-617B4E8B3894}" srcOrd="9" destOrd="0" parTransId="{EE8ADCEE-F522-450E-97A7-8DCB452E7D23}" sibTransId="{9ADFF0D7-F9A9-4C51-B7B6-EC2A12B9FB29}"/>
    <dgm:cxn modelId="{D6BF862B-3375-4210-B84A-F91FFB126A4A}" type="presOf" srcId="{4EBC7E61-82E5-42B6-A3C1-F9684CB10DF1}" destId="{97735B69-F63A-43EA-BE1A-BAF7BCD6D365}" srcOrd="0" destOrd="0" presId="urn:microsoft.com/office/officeart/2005/8/layout/radial3"/>
    <dgm:cxn modelId="{56EE35D6-C5CB-4699-85D9-FD3BB14050F9}" type="presOf" srcId="{52554F50-A285-4798-8311-AB6D1F4EF9DB}" destId="{E5108E78-E47A-43B8-B1B7-07E6B7C49EC7}" srcOrd="0" destOrd="0" presId="urn:microsoft.com/office/officeart/2005/8/layout/radial3"/>
    <dgm:cxn modelId="{6341F87F-9ACE-45C3-ADE4-0FC825EDE667}" srcId="{2EC37AFB-3339-4B88-AA31-8BCEE91D5B31}" destId="{B8FD9324-3DA3-4859-BB7E-8C9DD84B6E25}" srcOrd="15" destOrd="0" parTransId="{2E65AE60-D63C-4549-B026-0304E5359F3A}" sibTransId="{9366EE39-EA67-4031-97A8-CED7209A213A}"/>
    <dgm:cxn modelId="{CE0417E7-A95F-4928-B9E4-6C3A44FFC396}" type="presOf" srcId="{C0029074-0981-4087-82FA-617B4E8B3894}" destId="{8B97C4D7-5FAB-4A45-9974-C766F43D1279}" srcOrd="0" destOrd="0" presId="urn:microsoft.com/office/officeart/2005/8/layout/radial3"/>
    <dgm:cxn modelId="{CF2F4FCC-C419-4153-A2B9-7F20D79C04EB}" srcId="{2EC37AFB-3339-4B88-AA31-8BCEE91D5B31}" destId="{4D6080D7-ADBB-4EFB-9B02-DB4B2B791F1F}" srcOrd="3" destOrd="0" parTransId="{F58EE170-DD41-4F18-A9A7-7AD5E8B058A1}" sibTransId="{04A67BFD-C20F-4377-A81D-E7C3131B7E5A}"/>
    <dgm:cxn modelId="{1338AA7A-7857-4BCD-92D2-F7A2FADF2043}" srcId="{2EC37AFB-3339-4B88-AA31-8BCEE91D5B31}" destId="{07B4A999-780C-4681-8B99-DDA4FBAECDCD}" srcOrd="16" destOrd="0" parTransId="{5D92ADE0-8A07-4663-B649-D5B456EFEDF1}" sibTransId="{6ABD9F42-2C29-4E50-8F44-72318F36EC53}"/>
    <dgm:cxn modelId="{A1A242DD-ECB7-4BF0-8AC9-B282803C78D4}" type="presOf" srcId="{F9E8D531-DD7F-4DF3-B6AA-C22D89DBE66C}" destId="{C825317E-DE73-447A-A70C-5BAFCB99EA83}" srcOrd="0" destOrd="0" presId="urn:microsoft.com/office/officeart/2005/8/layout/radial3"/>
    <dgm:cxn modelId="{52864A6E-06E8-4176-BE02-D8969CB32DF2}" srcId="{2EC37AFB-3339-4B88-AA31-8BCEE91D5B31}" destId="{35CB5507-AE4C-45EB-B060-F4DBED27C458}" srcOrd="20" destOrd="0" parTransId="{2455E3A4-2739-40E7-96DF-EBDDD184C547}" sibTransId="{4A284AB0-57D4-42B3-A37A-B66100CD9FBE}"/>
    <dgm:cxn modelId="{A6622B11-BFB3-4C2E-960B-6925CAD90A49}" srcId="{2EC37AFB-3339-4B88-AA31-8BCEE91D5B31}" destId="{6B1FBC73-FE83-4C20-A751-81CE736F2029}" srcOrd="8" destOrd="0" parTransId="{AC2BB93E-E927-49EF-986D-A02825182C99}" sibTransId="{85F4652B-CB0C-4A95-87BB-1DF72B6D97D5}"/>
    <dgm:cxn modelId="{53853669-3207-4994-BE17-D9D9D4FDEF43}" type="presOf" srcId="{5E4B88A5-01E6-4CD1-BF43-34875157A205}" destId="{7A951BD4-52CE-474C-A306-8A26612FEEE9}" srcOrd="0" destOrd="0" presId="urn:microsoft.com/office/officeart/2005/8/layout/radial3"/>
    <dgm:cxn modelId="{2D151A04-CA0F-444F-8F10-B795F31238C7}" srcId="{2EC37AFB-3339-4B88-AA31-8BCEE91D5B31}" destId="{5D06B1DB-891A-4A5E-833F-77EAB1A1153F}" srcOrd="4" destOrd="0" parTransId="{4CD5D91E-88D8-4772-8870-90B696101D6F}" sibTransId="{D1A32391-587F-4292-AEC6-EF8D410AB9A6}"/>
    <dgm:cxn modelId="{FD8B6A32-BA00-4C41-902B-44CA499F0E84}" type="presParOf" srcId="{0C523F70-51A0-436E-BDCC-C38523179BAF}" destId="{570CCB0F-7256-4A20-A60E-891DD7D5CF90}" srcOrd="0" destOrd="0" presId="urn:microsoft.com/office/officeart/2005/8/layout/radial3"/>
    <dgm:cxn modelId="{5E2B80FF-4918-4002-A866-9192FAB6D2F8}" type="presParOf" srcId="{570CCB0F-7256-4A20-A60E-891DD7D5CF90}" destId="{94DEDABC-FD71-49EF-A014-C77670F981CD}" srcOrd="0" destOrd="0" presId="urn:microsoft.com/office/officeart/2005/8/layout/radial3"/>
    <dgm:cxn modelId="{89CED0CE-060A-449D-859E-DBF5B3DF3305}" type="presParOf" srcId="{570CCB0F-7256-4A20-A60E-891DD7D5CF90}" destId="{97735B69-F63A-43EA-BE1A-BAF7BCD6D365}" srcOrd="1" destOrd="0" presId="urn:microsoft.com/office/officeart/2005/8/layout/radial3"/>
    <dgm:cxn modelId="{7FF12437-CCBC-4679-AA6E-E1B0E05EE944}" type="presParOf" srcId="{570CCB0F-7256-4A20-A60E-891DD7D5CF90}" destId="{95FF4CFA-01E0-41FB-969A-2B67DCB6A673}" srcOrd="2" destOrd="0" presId="urn:microsoft.com/office/officeart/2005/8/layout/radial3"/>
    <dgm:cxn modelId="{C69FF4D6-C871-40B2-AA61-DB9900F76FD1}" type="presParOf" srcId="{570CCB0F-7256-4A20-A60E-891DD7D5CF90}" destId="{53D6BE19-3DC7-4D44-A3F0-622227CFB090}" srcOrd="3" destOrd="0" presId="urn:microsoft.com/office/officeart/2005/8/layout/radial3"/>
    <dgm:cxn modelId="{5FCB0F97-B4DA-4606-BBF2-64BBF60C07DF}" type="presParOf" srcId="{570CCB0F-7256-4A20-A60E-891DD7D5CF90}" destId="{964071E4-1055-4A61-ADF3-D0EDDB015FA5}" srcOrd="4" destOrd="0" presId="urn:microsoft.com/office/officeart/2005/8/layout/radial3"/>
    <dgm:cxn modelId="{251A5BB4-3F60-49BA-A17F-E01138A3F46D}" type="presParOf" srcId="{570CCB0F-7256-4A20-A60E-891DD7D5CF90}" destId="{3EC6DD45-49C4-41DB-ACC4-6D4BCD490B9E}" srcOrd="5" destOrd="0" presId="urn:microsoft.com/office/officeart/2005/8/layout/radial3"/>
    <dgm:cxn modelId="{B26CC3AF-3833-4D84-9C04-E470E21531C0}" type="presParOf" srcId="{570CCB0F-7256-4A20-A60E-891DD7D5CF90}" destId="{BAA16C5B-87A2-45C0-A296-652E3236E633}" srcOrd="6" destOrd="0" presId="urn:microsoft.com/office/officeart/2005/8/layout/radial3"/>
    <dgm:cxn modelId="{3D77BC15-A8B5-42E6-B017-897ECB9F97A5}" type="presParOf" srcId="{570CCB0F-7256-4A20-A60E-891DD7D5CF90}" destId="{F94FB88B-0AF1-420C-B5CB-563431CF57B1}" srcOrd="7" destOrd="0" presId="urn:microsoft.com/office/officeart/2005/8/layout/radial3"/>
    <dgm:cxn modelId="{291B805A-BE80-49CC-8A3E-3FB164F39107}" type="presParOf" srcId="{570CCB0F-7256-4A20-A60E-891DD7D5CF90}" destId="{26E873B6-8495-42E4-8BF7-92F2B86F32DB}" srcOrd="8" destOrd="0" presId="urn:microsoft.com/office/officeart/2005/8/layout/radial3"/>
    <dgm:cxn modelId="{FDA14EAD-BE20-4735-9755-E466E2B5F901}" type="presParOf" srcId="{570CCB0F-7256-4A20-A60E-891DD7D5CF90}" destId="{3A293F21-A400-483C-B189-8E4C12718620}" srcOrd="9" destOrd="0" presId="urn:microsoft.com/office/officeart/2005/8/layout/radial3"/>
    <dgm:cxn modelId="{0111F4B6-D162-4AA9-BF6D-4D0A46EF6230}" type="presParOf" srcId="{570CCB0F-7256-4A20-A60E-891DD7D5CF90}" destId="{8B97C4D7-5FAB-4A45-9974-C766F43D1279}" srcOrd="10" destOrd="0" presId="urn:microsoft.com/office/officeart/2005/8/layout/radial3"/>
    <dgm:cxn modelId="{074DA2FC-B106-4FFD-AD6A-696356349F5D}" type="presParOf" srcId="{570CCB0F-7256-4A20-A60E-891DD7D5CF90}" destId="{7A951BD4-52CE-474C-A306-8A26612FEEE9}" srcOrd="11" destOrd="0" presId="urn:microsoft.com/office/officeart/2005/8/layout/radial3"/>
    <dgm:cxn modelId="{5980DA6F-9BCD-4CD7-838D-F5C7CFD3E31E}" type="presParOf" srcId="{570CCB0F-7256-4A20-A60E-891DD7D5CF90}" destId="{1883DB0D-852F-4260-B6B1-D297D1E0625A}" srcOrd="12" destOrd="0" presId="urn:microsoft.com/office/officeart/2005/8/layout/radial3"/>
    <dgm:cxn modelId="{C2B7A90E-7813-4AD9-878A-EED0B6DCE7CD}" type="presParOf" srcId="{570CCB0F-7256-4A20-A60E-891DD7D5CF90}" destId="{1A0B8FED-36DC-449A-8604-CA9265335E72}" srcOrd="13" destOrd="0" presId="urn:microsoft.com/office/officeart/2005/8/layout/radial3"/>
    <dgm:cxn modelId="{AA017CEC-3B02-4891-8B68-37DC17045F65}" type="presParOf" srcId="{570CCB0F-7256-4A20-A60E-891DD7D5CF90}" destId="{0AB9C827-CF3F-4E97-B3F9-E616B7DA55FA}" srcOrd="14" destOrd="0" presId="urn:microsoft.com/office/officeart/2005/8/layout/radial3"/>
    <dgm:cxn modelId="{DF1A1A95-809F-4213-8DA6-79901966436A}" type="presParOf" srcId="{570CCB0F-7256-4A20-A60E-891DD7D5CF90}" destId="{9D806015-6829-4C98-A1FF-8576B20C11C0}" srcOrd="15" destOrd="0" presId="urn:microsoft.com/office/officeart/2005/8/layout/radial3"/>
    <dgm:cxn modelId="{B3A245B3-567E-493F-8F5B-88F39CBEFB71}" type="presParOf" srcId="{570CCB0F-7256-4A20-A60E-891DD7D5CF90}" destId="{F982A990-F71C-4347-9A13-94A5C58376D4}" srcOrd="16" destOrd="0" presId="urn:microsoft.com/office/officeart/2005/8/layout/radial3"/>
    <dgm:cxn modelId="{25EF1859-41A2-488C-8AAC-DE8ECA1319D9}" type="presParOf" srcId="{570CCB0F-7256-4A20-A60E-891DD7D5CF90}" destId="{C47E6A55-FE2C-471E-8904-9D7ECCCE1CC9}" srcOrd="17" destOrd="0" presId="urn:microsoft.com/office/officeart/2005/8/layout/radial3"/>
    <dgm:cxn modelId="{9331FC03-E9CF-4525-96D0-BF69FBBB957F}" type="presParOf" srcId="{570CCB0F-7256-4A20-A60E-891DD7D5CF90}" destId="{A236512E-2E59-4397-BA78-72C581BC0FF2}" srcOrd="18" destOrd="0" presId="urn:microsoft.com/office/officeart/2005/8/layout/radial3"/>
    <dgm:cxn modelId="{09F367C9-E66C-47B9-A548-1C0A61C5EBEC}" type="presParOf" srcId="{570CCB0F-7256-4A20-A60E-891DD7D5CF90}" destId="{E5108E78-E47A-43B8-B1B7-07E6B7C49EC7}" srcOrd="19" destOrd="0" presId="urn:microsoft.com/office/officeart/2005/8/layout/radial3"/>
    <dgm:cxn modelId="{CF45DBC6-8B4A-4915-9185-4FDC18D0729C}" type="presParOf" srcId="{570CCB0F-7256-4A20-A60E-891DD7D5CF90}" destId="{C825317E-DE73-447A-A70C-5BAFCB99EA83}" srcOrd="20" destOrd="0" presId="urn:microsoft.com/office/officeart/2005/8/layout/radial3"/>
    <dgm:cxn modelId="{B6FC29D4-7595-48DC-9EDC-68A1745AE96E}" type="presParOf" srcId="{570CCB0F-7256-4A20-A60E-891DD7D5CF90}" destId="{8FB9C80B-3BCC-457F-873B-E5525EC1F24F}" srcOrd="21"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7BCF3E-12EF-404C-9875-0EC563977423}" type="doc">
      <dgm:prSet loTypeId="urn:microsoft.com/office/officeart/2008/layout/VerticalCurvedList" loCatId="list" qsTypeId="urn:microsoft.com/office/officeart/2005/8/quickstyle/simple3" qsCatId="simple" csTypeId="urn:microsoft.com/office/officeart/2005/8/colors/accent2_5" csCatId="accent2" phldr="1"/>
      <dgm:spPr/>
      <dgm:t>
        <a:bodyPr/>
        <a:lstStyle/>
        <a:p>
          <a:endParaRPr lang="en-ZA"/>
        </a:p>
      </dgm:t>
    </dgm:pt>
    <dgm:pt modelId="{FD4EEF8B-D348-4C67-9966-F2F9AB6792BA}">
      <dgm:prSet phldrT="[Text]" custT="1"/>
      <dgm:spPr/>
      <dgm:t>
        <a:bodyPr/>
        <a:lstStyle/>
        <a:p>
          <a:r>
            <a:rPr lang="en-US" sz="2000" i="0" dirty="0"/>
            <a:t>The intention was that </a:t>
          </a:r>
          <a:r>
            <a:rPr lang="en-US" sz="2000" i="0" dirty="0" smtClean="0"/>
            <a:t>the QCTO </a:t>
          </a:r>
          <a:r>
            <a:rPr lang="en-US" sz="2000" i="0" dirty="0"/>
            <a:t>would take on much of the QA work previously carried out by the SETAs</a:t>
          </a:r>
          <a:endParaRPr lang="en-ZA" sz="2000" i="0" dirty="0"/>
        </a:p>
      </dgm:t>
    </dgm:pt>
    <dgm:pt modelId="{9959EFCF-35A2-438A-A4E9-CEFA1C1FE4C0}" type="parTrans" cxnId="{20676C41-99C5-4696-B01E-162EF27CE89B}">
      <dgm:prSet/>
      <dgm:spPr/>
      <dgm:t>
        <a:bodyPr/>
        <a:lstStyle/>
        <a:p>
          <a:endParaRPr lang="en-ZA"/>
        </a:p>
      </dgm:t>
    </dgm:pt>
    <dgm:pt modelId="{4681A338-C008-43C8-896C-D35D40B5C012}" type="sibTrans" cxnId="{20676C41-99C5-4696-B01E-162EF27CE89B}">
      <dgm:prSet/>
      <dgm:spPr/>
      <dgm:t>
        <a:bodyPr/>
        <a:lstStyle/>
        <a:p>
          <a:endParaRPr lang="en-ZA"/>
        </a:p>
      </dgm:t>
    </dgm:pt>
    <dgm:pt modelId="{A084914A-6936-4F38-B774-3BABD8862CA7}">
      <dgm:prSet phldrT="[Text]" custT="1"/>
      <dgm:spPr/>
      <dgm:t>
        <a:bodyPr/>
        <a:lstStyle/>
        <a:p>
          <a:r>
            <a:rPr lang="en-US" sz="2000" i="0" dirty="0"/>
            <a:t>This function has remained largely the same as before, delegated to the SETAs by the QCTO, due to funding </a:t>
          </a:r>
          <a:r>
            <a:rPr lang="en-US" sz="2000" i="0" dirty="0" smtClean="0"/>
            <a:t>constraints</a:t>
          </a:r>
          <a:r>
            <a:rPr lang="en-US" sz="2000" i="0" dirty="0"/>
            <a:t>.</a:t>
          </a:r>
          <a:endParaRPr lang="en-ZA" sz="2000" i="0" dirty="0"/>
        </a:p>
      </dgm:t>
    </dgm:pt>
    <dgm:pt modelId="{491DE234-459D-4B95-88F0-8147BF73E787}" type="parTrans" cxnId="{93000A72-4EEE-4029-995B-89258B17C7B8}">
      <dgm:prSet/>
      <dgm:spPr/>
      <dgm:t>
        <a:bodyPr/>
        <a:lstStyle/>
        <a:p>
          <a:endParaRPr lang="en-ZA"/>
        </a:p>
      </dgm:t>
    </dgm:pt>
    <dgm:pt modelId="{8EA57261-4F2B-4D7B-8BE9-0EA47E6C0CDD}" type="sibTrans" cxnId="{93000A72-4EEE-4029-995B-89258B17C7B8}">
      <dgm:prSet/>
      <dgm:spPr/>
      <dgm:t>
        <a:bodyPr/>
        <a:lstStyle/>
        <a:p>
          <a:endParaRPr lang="en-ZA"/>
        </a:p>
      </dgm:t>
    </dgm:pt>
    <dgm:pt modelId="{0AA3C070-A14E-4898-BE0A-1C56003FF308}">
      <dgm:prSet phldrT="[Text]" custT="1"/>
      <dgm:spPr/>
      <dgm:t>
        <a:bodyPr/>
        <a:lstStyle/>
        <a:p>
          <a:r>
            <a:rPr lang="en-US" sz="2000" i="0" dirty="0"/>
            <a:t>And to reduce the QA work carried out by the SETAs.</a:t>
          </a:r>
          <a:endParaRPr lang="en-ZA" sz="2000" i="0" dirty="0"/>
        </a:p>
      </dgm:t>
    </dgm:pt>
    <dgm:pt modelId="{DD7E506F-98FB-4359-9CE0-42FA77728B18}" type="parTrans" cxnId="{487851A1-34FF-4AED-AFD2-A9024AD377E5}">
      <dgm:prSet/>
      <dgm:spPr/>
      <dgm:t>
        <a:bodyPr/>
        <a:lstStyle/>
        <a:p>
          <a:endParaRPr lang="en-ZA"/>
        </a:p>
      </dgm:t>
    </dgm:pt>
    <dgm:pt modelId="{D6B8857A-ABC5-4AC3-8375-F0EEC6F794BD}" type="sibTrans" cxnId="{487851A1-34FF-4AED-AFD2-A9024AD377E5}">
      <dgm:prSet/>
      <dgm:spPr/>
      <dgm:t>
        <a:bodyPr/>
        <a:lstStyle/>
        <a:p>
          <a:endParaRPr lang="en-ZA"/>
        </a:p>
      </dgm:t>
    </dgm:pt>
    <dgm:pt modelId="{507A4F07-0528-4868-AB9F-D1DBD957E07E}">
      <dgm:prSet phldrT="[Text]" custT="1"/>
      <dgm:spPr/>
      <dgm:t>
        <a:bodyPr/>
        <a:lstStyle/>
        <a:p>
          <a:r>
            <a:rPr lang="en-US" sz="2000" i="0" dirty="0">
              <a:solidFill>
                <a:schemeClr val="tx1"/>
              </a:solidFill>
            </a:rPr>
            <a:t>QCTO has been positioning itself since 2015, to be able to exercise SDA 26 I (c) and revoke these functions.</a:t>
          </a:r>
          <a:endParaRPr lang="en-ZA" sz="2000" i="0" dirty="0">
            <a:solidFill>
              <a:schemeClr val="tx1"/>
            </a:solidFill>
          </a:endParaRPr>
        </a:p>
      </dgm:t>
    </dgm:pt>
    <dgm:pt modelId="{4C2E7D76-4DC4-46BF-B4E0-FA21CC79308E}" type="parTrans" cxnId="{069BC176-ACBC-4B2A-BFD0-38BE23F768D8}">
      <dgm:prSet/>
      <dgm:spPr/>
      <dgm:t>
        <a:bodyPr/>
        <a:lstStyle/>
        <a:p>
          <a:endParaRPr lang="en-ZA"/>
        </a:p>
      </dgm:t>
    </dgm:pt>
    <dgm:pt modelId="{BB268CB6-BCF1-4CD8-9236-21779E8A49F7}" type="sibTrans" cxnId="{069BC176-ACBC-4B2A-BFD0-38BE23F768D8}">
      <dgm:prSet/>
      <dgm:spPr/>
      <dgm:t>
        <a:bodyPr/>
        <a:lstStyle/>
        <a:p>
          <a:endParaRPr lang="en-ZA"/>
        </a:p>
      </dgm:t>
    </dgm:pt>
    <dgm:pt modelId="{355629CA-0BAA-4855-819A-3927F65BDB32}" type="pres">
      <dgm:prSet presAssocID="{1B7BCF3E-12EF-404C-9875-0EC563977423}" presName="Name0" presStyleCnt="0">
        <dgm:presLayoutVars>
          <dgm:chMax val="7"/>
          <dgm:chPref val="7"/>
          <dgm:dir/>
        </dgm:presLayoutVars>
      </dgm:prSet>
      <dgm:spPr/>
      <dgm:t>
        <a:bodyPr/>
        <a:lstStyle/>
        <a:p>
          <a:endParaRPr lang="en-US"/>
        </a:p>
      </dgm:t>
    </dgm:pt>
    <dgm:pt modelId="{87B3F1D0-8B56-49A2-8324-C6A1E35B4D79}" type="pres">
      <dgm:prSet presAssocID="{1B7BCF3E-12EF-404C-9875-0EC563977423}" presName="Name1" presStyleCnt="0"/>
      <dgm:spPr/>
    </dgm:pt>
    <dgm:pt modelId="{4C6C0799-00D2-47D3-A356-3F5C74DFBBBF}" type="pres">
      <dgm:prSet presAssocID="{1B7BCF3E-12EF-404C-9875-0EC563977423}" presName="cycle" presStyleCnt="0"/>
      <dgm:spPr/>
    </dgm:pt>
    <dgm:pt modelId="{C91217E4-A64A-4BB7-BC9D-49315A90EB7F}" type="pres">
      <dgm:prSet presAssocID="{1B7BCF3E-12EF-404C-9875-0EC563977423}" presName="srcNode" presStyleLbl="node1" presStyleIdx="0" presStyleCnt="4"/>
      <dgm:spPr/>
    </dgm:pt>
    <dgm:pt modelId="{398F2AFA-CCD0-413D-855C-498B33138DA1}" type="pres">
      <dgm:prSet presAssocID="{1B7BCF3E-12EF-404C-9875-0EC563977423}" presName="conn" presStyleLbl="parChTrans1D2" presStyleIdx="0" presStyleCnt="1"/>
      <dgm:spPr/>
      <dgm:t>
        <a:bodyPr/>
        <a:lstStyle/>
        <a:p>
          <a:endParaRPr lang="en-US"/>
        </a:p>
      </dgm:t>
    </dgm:pt>
    <dgm:pt modelId="{1516E9F8-ABEE-4790-9B5E-E109ABAC1D64}" type="pres">
      <dgm:prSet presAssocID="{1B7BCF3E-12EF-404C-9875-0EC563977423}" presName="extraNode" presStyleLbl="node1" presStyleIdx="0" presStyleCnt="4"/>
      <dgm:spPr/>
    </dgm:pt>
    <dgm:pt modelId="{65298BD4-592E-48E8-8CC0-C421725D78C0}" type="pres">
      <dgm:prSet presAssocID="{1B7BCF3E-12EF-404C-9875-0EC563977423}" presName="dstNode" presStyleLbl="node1" presStyleIdx="0" presStyleCnt="4"/>
      <dgm:spPr/>
    </dgm:pt>
    <dgm:pt modelId="{43ECDA7F-932F-4BF5-9B59-AD0B0619A74C}" type="pres">
      <dgm:prSet presAssocID="{FD4EEF8B-D348-4C67-9966-F2F9AB6792BA}" presName="text_1" presStyleLbl="node1" presStyleIdx="0" presStyleCnt="4">
        <dgm:presLayoutVars>
          <dgm:bulletEnabled val="1"/>
        </dgm:presLayoutVars>
      </dgm:prSet>
      <dgm:spPr/>
      <dgm:t>
        <a:bodyPr/>
        <a:lstStyle/>
        <a:p>
          <a:endParaRPr lang="en-US"/>
        </a:p>
      </dgm:t>
    </dgm:pt>
    <dgm:pt modelId="{E4C89CD7-C22C-4641-A81B-3A9DE21F3BB6}" type="pres">
      <dgm:prSet presAssocID="{FD4EEF8B-D348-4C67-9966-F2F9AB6792BA}" presName="accent_1" presStyleCnt="0"/>
      <dgm:spPr/>
    </dgm:pt>
    <dgm:pt modelId="{4B51D5C9-6084-46BB-8A03-A1D1BD36C57E}" type="pres">
      <dgm:prSet presAssocID="{FD4EEF8B-D348-4C67-9966-F2F9AB6792BA}" presName="accentRepeatNode" presStyleLbl="solidFgAcc1" presStyleIdx="0" presStyleCnt="4"/>
      <dgm:spPr/>
    </dgm:pt>
    <dgm:pt modelId="{5AFD79D0-FC36-4556-8E1D-E9E49E332995}" type="pres">
      <dgm:prSet presAssocID="{A084914A-6936-4F38-B774-3BABD8862CA7}" presName="text_2" presStyleLbl="node1" presStyleIdx="1" presStyleCnt="4">
        <dgm:presLayoutVars>
          <dgm:bulletEnabled val="1"/>
        </dgm:presLayoutVars>
      </dgm:prSet>
      <dgm:spPr/>
      <dgm:t>
        <a:bodyPr/>
        <a:lstStyle/>
        <a:p>
          <a:endParaRPr lang="en-US"/>
        </a:p>
      </dgm:t>
    </dgm:pt>
    <dgm:pt modelId="{2C71542D-D8E6-45EB-A5F5-A34EF68E91C2}" type="pres">
      <dgm:prSet presAssocID="{A084914A-6936-4F38-B774-3BABD8862CA7}" presName="accent_2" presStyleCnt="0"/>
      <dgm:spPr/>
    </dgm:pt>
    <dgm:pt modelId="{46524A87-B5F0-41CF-B9C9-CFBAC04745B3}" type="pres">
      <dgm:prSet presAssocID="{A084914A-6936-4F38-B774-3BABD8862CA7}" presName="accentRepeatNode" presStyleLbl="solidFgAcc1" presStyleIdx="1" presStyleCnt="4"/>
      <dgm:spPr/>
    </dgm:pt>
    <dgm:pt modelId="{9E790FCB-3ADA-401C-87F0-49AC9F9B702B}" type="pres">
      <dgm:prSet presAssocID="{507A4F07-0528-4868-AB9F-D1DBD957E07E}" presName="text_3" presStyleLbl="node1" presStyleIdx="2" presStyleCnt="4">
        <dgm:presLayoutVars>
          <dgm:bulletEnabled val="1"/>
        </dgm:presLayoutVars>
      </dgm:prSet>
      <dgm:spPr/>
      <dgm:t>
        <a:bodyPr/>
        <a:lstStyle/>
        <a:p>
          <a:endParaRPr lang="en-US"/>
        </a:p>
      </dgm:t>
    </dgm:pt>
    <dgm:pt modelId="{56D91C62-4766-442F-A9B0-3815596B3343}" type="pres">
      <dgm:prSet presAssocID="{507A4F07-0528-4868-AB9F-D1DBD957E07E}" presName="accent_3" presStyleCnt="0"/>
      <dgm:spPr/>
    </dgm:pt>
    <dgm:pt modelId="{8B69AFD2-D911-47E0-AE5F-706912F908F0}" type="pres">
      <dgm:prSet presAssocID="{507A4F07-0528-4868-AB9F-D1DBD957E07E}" presName="accentRepeatNode" presStyleLbl="solidFgAcc1" presStyleIdx="2" presStyleCnt="4"/>
      <dgm:spPr/>
    </dgm:pt>
    <dgm:pt modelId="{644B706E-A3B6-45FF-BD89-E36EA473F7F0}" type="pres">
      <dgm:prSet presAssocID="{0AA3C070-A14E-4898-BE0A-1C56003FF308}" presName="text_4" presStyleLbl="node1" presStyleIdx="3" presStyleCnt="4">
        <dgm:presLayoutVars>
          <dgm:bulletEnabled val="1"/>
        </dgm:presLayoutVars>
      </dgm:prSet>
      <dgm:spPr/>
      <dgm:t>
        <a:bodyPr/>
        <a:lstStyle/>
        <a:p>
          <a:endParaRPr lang="en-US"/>
        </a:p>
      </dgm:t>
    </dgm:pt>
    <dgm:pt modelId="{94A7A4C0-FB29-434C-ADC6-3B213CBB19FC}" type="pres">
      <dgm:prSet presAssocID="{0AA3C070-A14E-4898-BE0A-1C56003FF308}" presName="accent_4" presStyleCnt="0"/>
      <dgm:spPr/>
    </dgm:pt>
    <dgm:pt modelId="{D3EB02D6-033A-4244-A3AC-2FE82005F62E}" type="pres">
      <dgm:prSet presAssocID="{0AA3C070-A14E-4898-BE0A-1C56003FF308}" presName="accentRepeatNode" presStyleLbl="solidFgAcc1" presStyleIdx="3" presStyleCnt="4"/>
      <dgm:spPr/>
    </dgm:pt>
  </dgm:ptLst>
  <dgm:cxnLst>
    <dgm:cxn modelId="{90C59B1E-D15D-442A-A518-7382D0C78174}" type="presOf" srcId="{507A4F07-0528-4868-AB9F-D1DBD957E07E}" destId="{9E790FCB-3ADA-401C-87F0-49AC9F9B702B}" srcOrd="0" destOrd="0" presId="urn:microsoft.com/office/officeart/2008/layout/VerticalCurvedList"/>
    <dgm:cxn modelId="{069BC176-ACBC-4B2A-BFD0-38BE23F768D8}" srcId="{1B7BCF3E-12EF-404C-9875-0EC563977423}" destId="{507A4F07-0528-4868-AB9F-D1DBD957E07E}" srcOrd="2" destOrd="0" parTransId="{4C2E7D76-4DC4-46BF-B4E0-FA21CC79308E}" sibTransId="{BB268CB6-BCF1-4CD8-9236-21779E8A49F7}"/>
    <dgm:cxn modelId="{20676C41-99C5-4696-B01E-162EF27CE89B}" srcId="{1B7BCF3E-12EF-404C-9875-0EC563977423}" destId="{FD4EEF8B-D348-4C67-9966-F2F9AB6792BA}" srcOrd="0" destOrd="0" parTransId="{9959EFCF-35A2-438A-A4E9-CEFA1C1FE4C0}" sibTransId="{4681A338-C008-43C8-896C-D35D40B5C012}"/>
    <dgm:cxn modelId="{9FC5395E-66BC-4978-983B-4124D8D10A87}" type="presOf" srcId="{0AA3C070-A14E-4898-BE0A-1C56003FF308}" destId="{644B706E-A3B6-45FF-BD89-E36EA473F7F0}" srcOrd="0" destOrd="0" presId="urn:microsoft.com/office/officeart/2008/layout/VerticalCurvedList"/>
    <dgm:cxn modelId="{0F501D8A-B621-43D7-9EA0-08674AF1ED47}" type="presOf" srcId="{FD4EEF8B-D348-4C67-9966-F2F9AB6792BA}" destId="{43ECDA7F-932F-4BF5-9B59-AD0B0619A74C}" srcOrd="0" destOrd="0" presId="urn:microsoft.com/office/officeart/2008/layout/VerticalCurvedList"/>
    <dgm:cxn modelId="{6C91C5E4-434A-478A-BC0B-49BCAF84BA0E}" type="presOf" srcId="{1B7BCF3E-12EF-404C-9875-0EC563977423}" destId="{355629CA-0BAA-4855-819A-3927F65BDB32}" srcOrd="0" destOrd="0" presId="urn:microsoft.com/office/officeart/2008/layout/VerticalCurvedList"/>
    <dgm:cxn modelId="{487851A1-34FF-4AED-AFD2-A9024AD377E5}" srcId="{1B7BCF3E-12EF-404C-9875-0EC563977423}" destId="{0AA3C070-A14E-4898-BE0A-1C56003FF308}" srcOrd="3" destOrd="0" parTransId="{DD7E506F-98FB-4359-9CE0-42FA77728B18}" sibTransId="{D6B8857A-ABC5-4AC3-8375-F0EEC6F794BD}"/>
    <dgm:cxn modelId="{BDA24152-D864-4A94-B633-B5BE619BB19E}" type="presOf" srcId="{4681A338-C008-43C8-896C-D35D40B5C012}" destId="{398F2AFA-CCD0-413D-855C-498B33138DA1}" srcOrd="0" destOrd="0" presId="urn:microsoft.com/office/officeart/2008/layout/VerticalCurvedList"/>
    <dgm:cxn modelId="{93000A72-4EEE-4029-995B-89258B17C7B8}" srcId="{1B7BCF3E-12EF-404C-9875-0EC563977423}" destId="{A084914A-6936-4F38-B774-3BABD8862CA7}" srcOrd="1" destOrd="0" parTransId="{491DE234-459D-4B95-88F0-8147BF73E787}" sibTransId="{8EA57261-4F2B-4D7B-8BE9-0EA47E6C0CDD}"/>
    <dgm:cxn modelId="{01136C3C-31FD-412C-8427-6D680EDF83E1}" type="presOf" srcId="{A084914A-6936-4F38-B774-3BABD8862CA7}" destId="{5AFD79D0-FC36-4556-8E1D-E9E49E332995}" srcOrd="0" destOrd="0" presId="urn:microsoft.com/office/officeart/2008/layout/VerticalCurvedList"/>
    <dgm:cxn modelId="{3F663BA8-6842-4CE0-BBFA-3E031D61BD3B}" type="presParOf" srcId="{355629CA-0BAA-4855-819A-3927F65BDB32}" destId="{87B3F1D0-8B56-49A2-8324-C6A1E35B4D79}" srcOrd="0" destOrd="0" presId="urn:microsoft.com/office/officeart/2008/layout/VerticalCurvedList"/>
    <dgm:cxn modelId="{B562B27D-C27B-4E35-BBC4-C97A4FB49651}" type="presParOf" srcId="{87B3F1D0-8B56-49A2-8324-C6A1E35B4D79}" destId="{4C6C0799-00D2-47D3-A356-3F5C74DFBBBF}" srcOrd="0" destOrd="0" presId="urn:microsoft.com/office/officeart/2008/layout/VerticalCurvedList"/>
    <dgm:cxn modelId="{FB9B1237-D61A-417E-93D9-E7E88CA7E185}" type="presParOf" srcId="{4C6C0799-00D2-47D3-A356-3F5C74DFBBBF}" destId="{C91217E4-A64A-4BB7-BC9D-49315A90EB7F}" srcOrd="0" destOrd="0" presId="urn:microsoft.com/office/officeart/2008/layout/VerticalCurvedList"/>
    <dgm:cxn modelId="{C61AA820-432D-4BFC-953C-BA37AAD68B2A}" type="presParOf" srcId="{4C6C0799-00D2-47D3-A356-3F5C74DFBBBF}" destId="{398F2AFA-CCD0-413D-855C-498B33138DA1}" srcOrd="1" destOrd="0" presId="urn:microsoft.com/office/officeart/2008/layout/VerticalCurvedList"/>
    <dgm:cxn modelId="{0C6F111E-0DC7-418E-A0B7-F538AF8E713F}" type="presParOf" srcId="{4C6C0799-00D2-47D3-A356-3F5C74DFBBBF}" destId="{1516E9F8-ABEE-4790-9B5E-E109ABAC1D64}" srcOrd="2" destOrd="0" presId="urn:microsoft.com/office/officeart/2008/layout/VerticalCurvedList"/>
    <dgm:cxn modelId="{EB4C8C0E-2615-4F34-8F3F-706637401123}" type="presParOf" srcId="{4C6C0799-00D2-47D3-A356-3F5C74DFBBBF}" destId="{65298BD4-592E-48E8-8CC0-C421725D78C0}" srcOrd="3" destOrd="0" presId="urn:microsoft.com/office/officeart/2008/layout/VerticalCurvedList"/>
    <dgm:cxn modelId="{B13F4959-CBF3-41EA-9470-5DA13228BDDB}" type="presParOf" srcId="{87B3F1D0-8B56-49A2-8324-C6A1E35B4D79}" destId="{43ECDA7F-932F-4BF5-9B59-AD0B0619A74C}" srcOrd="1" destOrd="0" presId="urn:microsoft.com/office/officeart/2008/layout/VerticalCurvedList"/>
    <dgm:cxn modelId="{25216E76-6EC7-41EB-91BF-0B51F8F099E7}" type="presParOf" srcId="{87B3F1D0-8B56-49A2-8324-C6A1E35B4D79}" destId="{E4C89CD7-C22C-4641-A81B-3A9DE21F3BB6}" srcOrd="2" destOrd="0" presId="urn:microsoft.com/office/officeart/2008/layout/VerticalCurvedList"/>
    <dgm:cxn modelId="{19B9C12F-57D8-4FE2-A209-018BE0FA5154}" type="presParOf" srcId="{E4C89CD7-C22C-4641-A81B-3A9DE21F3BB6}" destId="{4B51D5C9-6084-46BB-8A03-A1D1BD36C57E}" srcOrd="0" destOrd="0" presId="urn:microsoft.com/office/officeart/2008/layout/VerticalCurvedList"/>
    <dgm:cxn modelId="{55B80E76-A33C-4569-A8F0-6957C2BDD520}" type="presParOf" srcId="{87B3F1D0-8B56-49A2-8324-C6A1E35B4D79}" destId="{5AFD79D0-FC36-4556-8E1D-E9E49E332995}" srcOrd="3" destOrd="0" presId="urn:microsoft.com/office/officeart/2008/layout/VerticalCurvedList"/>
    <dgm:cxn modelId="{6EA93381-1B36-4B52-96D1-79520F6920E9}" type="presParOf" srcId="{87B3F1D0-8B56-49A2-8324-C6A1E35B4D79}" destId="{2C71542D-D8E6-45EB-A5F5-A34EF68E91C2}" srcOrd="4" destOrd="0" presId="urn:microsoft.com/office/officeart/2008/layout/VerticalCurvedList"/>
    <dgm:cxn modelId="{B298E0F2-7F39-43BB-886C-36F3A937ECB0}" type="presParOf" srcId="{2C71542D-D8E6-45EB-A5F5-A34EF68E91C2}" destId="{46524A87-B5F0-41CF-B9C9-CFBAC04745B3}" srcOrd="0" destOrd="0" presId="urn:microsoft.com/office/officeart/2008/layout/VerticalCurvedList"/>
    <dgm:cxn modelId="{9F8C8F5E-C96E-4726-9E78-31D600A553CD}" type="presParOf" srcId="{87B3F1D0-8B56-49A2-8324-C6A1E35B4D79}" destId="{9E790FCB-3ADA-401C-87F0-49AC9F9B702B}" srcOrd="5" destOrd="0" presId="urn:microsoft.com/office/officeart/2008/layout/VerticalCurvedList"/>
    <dgm:cxn modelId="{9B271F45-A99E-4061-8C32-E4A16DEBA245}" type="presParOf" srcId="{87B3F1D0-8B56-49A2-8324-C6A1E35B4D79}" destId="{56D91C62-4766-442F-A9B0-3815596B3343}" srcOrd="6" destOrd="0" presId="urn:microsoft.com/office/officeart/2008/layout/VerticalCurvedList"/>
    <dgm:cxn modelId="{4F31F470-F23D-400D-92BA-D75DB5295E31}" type="presParOf" srcId="{56D91C62-4766-442F-A9B0-3815596B3343}" destId="{8B69AFD2-D911-47E0-AE5F-706912F908F0}" srcOrd="0" destOrd="0" presId="urn:microsoft.com/office/officeart/2008/layout/VerticalCurvedList"/>
    <dgm:cxn modelId="{F5D56726-9513-4947-999A-5C64ED58DDCA}" type="presParOf" srcId="{87B3F1D0-8B56-49A2-8324-C6A1E35B4D79}" destId="{644B706E-A3B6-45FF-BD89-E36EA473F7F0}" srcOrd="7" destOrd="0" presId="urn:microsoft.com/office/officeart/2008/layout/VerticalCurvedList"/>
    <dgm:cxn modelId="{8E299583-D531-4BA7-89C0-3F03476F9ED5}" type="presParOf" srcId="{87B3F1D0-8B56-49A2-8324-C6A1E35B4D79}" destId="{94A7A4C0-FB29-434C-ADC6-3B213CBB19FC}" srcOrd="8" destOrd="0" presId="urn:microsoft.com/office/officeart/2008/layout/VerticalCurvedList"/>
    <dgm:cxn modelId="{1470E493-BA88-4E19-A27E-A9A671EED119}" type="presParOf" srcId="{94A7A4C0-FB29-434C-ADC6-3B213CBB19FC}" destId="{D3EB02D6-033A-4244-A3AC-2FE82005F6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7BCF3E-12EF-404C-9875-0EC563977423}" type="doc">
      <dgm:prSet loTypeId="urn:microsoft.com/office/officeart/2008/layout/VerticalCurvedList" loCatId="list" qsTypeId="urn:microsoft.com/office/officeart/2005/8/quickstyle/simple3" qsCatId="simple" csTypeId="urn:microsoft.com/office/officeart/2005/8/colors/accent2_5" csCatId="accent2" phldr="1"/>
      <dgm:spPr/>
      <dgm:t>
        <a:bodyPr/>
        <a:lstStyle/>
        <a:p>
          <a:endParaRPr lang="en-ZA"/>
        </a:p>
      </dgm:t>
    </dgm:pt>
    <dgm:pt modelId="{FD4EEF8B-D348-4C67-9966-F2F9AB6792BA}">
      <dgm:prSet phldrT="[Text]" custT="1"/>
      <dgm:spPr/>
      <dgm:t>
        <a:bodyPr/>
        <a:lstStyle/>
        <a:p>
          <a:r>
            <a:rPr lang="en-US" sz="2000" dirty="0"/>
            <a:t>Extreme diversity of 21 SETAs, Procedures, Processes, Forms, Certificates, Database, Client Service, Reporting etc. </a:t>
          </a:r>
          <a:endParaRPr lang="en-ZA" sz="2000" i="0" dirty="0"/>
        </a:p>
      </dgm:t>
    </dgm:pt>
    <dgm:pt modelId="{4681A338-C008-43C8-896C-D35D40B5C012}" type="sibTrans" cxnId="{20676C41-99C5-4696-B01E-162EF27CE89B}">
      <dgm:prSet/>
      <dgm:spPr/>
      <dgm:t>
        <a:bodyPr/>
        <a:lstStyle/>
        <a:p>
          <a:endParaRPr lang="en-ZA"/>
        </a:p>
      </dgm:t>
    </dgm:pt>
    <dgm:pt modelId="{9959EFCF-35A2-438A-A4E9-CEFA1C1FE4C0}" type="parTrans" cxnId="{20676C41-99C5-4696-B01E-162EF27CE89B}">
      <dgm:prSet/>
      <dgm:spPr/>
      <dgm:t>
        <a:bodyPr/>
        <a:lstStyle/>
        <a:p>
          <a:endParaRPr lang="en-ZA"/>
        </a:p>
      </dgm:t>
    </dgm:pt>
    <dgm:pt modelId="{A084914A-6936-4F38-B774-3BABD8862CA7}">
      <dgm:prSet phldrT="[Text]" custT="1"/>
      <dgm:spPr/>
      <dgm:t>
        <a:bodyPr/>
        <a:lstStyle/>
        <a:p>
          <a:r>
            <a:rPr lang="en-ZA" sz="2000" i="0" dirty="0">
              <a:solidFill>
                <a:schemeClr val="tx1"/>
              </a:solidFill>
            </a:rPr>
            <a:t>Bureaucratic Complexities, Inaccurate Information to QCTO, Unclear Roles, Loopholes, Proliferation of Qualifications. </a:t>
          </a:r>
        </a:p>
      </dgm:t>
    </dgm:pt>
    <dgm:pt modelId="{8EA57261-4F2B-4D7B-8BE9-0EA47E6C0CDD}" type="sibTrans" cxnId="{93000A72-4EEE-4029-995B-89258B17C7B8}">
      <dgm:prSet/>
      <dgm:spPr/>
      <dgm:t>
        <a:bodyPr/>
        <a:lstStyle/>
        <a:p>
          <a:endParaRPr lang="en-ZA"/>
        </a:p>
      </dgm:t>
    </dgm:pt>
    <dgm:pt modelId="{491DE234-459D-4B95-88F0-8147BF73E787}" type="parTrans" cxnId="{93000A72-4EEE-4029-995B-89258B17C7B8}">
      <dgm:prSet/>
      <dgm:spPr/>
      <dgm:t>
        <a:bodyPr/>
        <a:lstStyle/>
        <a:p>
          <a:endParaRPr lang="en-ZA"/>
        </a:p>
      </dgm:t>
    </dgm:pt>
    <dgm:pt modelId="{DAC93F0F-725D-4504-8270-DD8A2E62334F}">
      <dgm:prSet phldrT="[Text]" custT="1"/>
      <dgm:spPr/>
      <dgm:t>
        <a:bodyPr/>
        <a:lstStyle/>
        <a:p>
          <a:r>
            <a:rPr lang="en-US" sz="2000" dirty="0"/>
            <a:t>SETAs Non-compliance in terms of the (SDA 26 I (1)) Delegated Functions, the lack of responsiveness and appropriate action.</a:t>
          </a:r>
          <a:endParaRPr lang="en-ZA" sz="2000" i="0" dirty="0"/>
        </a:p>
      </dgm:t>
    </dgm:pt>
    <dgm:pt modelId="{60CA566E-2C74-483B-966F-638699D6223C}" type="parTrans" cxnId="{1C289D0A-E926-4E63-BA15-C4AFF813783A}">
      <dgm:prSet/>
      <dgm:spPr/>
      <dgm:t>
        <a:bodyPr/>
        <a:lstStyle/>
        <a:p>
          <a:endParaRPr lang="en-ZA"/>
        </a:p>
      </dgm:t>
    </dgm:pt>
    <dgm:pt modelId="{5F137E53-D8DB-4EAF-BD26-E682AEC93478}" type="sibTrans" cxnId="{1C289D0A-E926-4E63-BA15-C4AFF813783A}">
      <dgm:prSet/>
      <dgm:spPr/>
      <dgm:t>
        <a:bodyPr/>
        <a:lstStyle/>
        <a:p>
          <a:endParaRPr lang="en-ZA"/>
        </a:p>
      </dgm:t>
    </dgm:pt>
    <dgm:pt modelId="{355629CA-0BAA-4855-819A-3927F65BDB32}" type="pres">
      <dgm:prSet presAssocID="{1B7BCF3E-12EF-404C-9875-0EC563977423}" presName="Name0" presStyleCnt="0">
        <dgm:presLayoutVars>
          <dgm:chMax val="7"/>
          <dgm:chPref val="7"/>
          <dgm:dir/>
        </dgm:presLayoutVars>
      </dgm:prSet>
      <dgm:spPr/>
      <dgm:t>
        <a:bodyPr/>
        <a:lstStyle/>
        <a:p>
          <a:endParaRPr lang="en-US"/>
        </a:p>
      </dgm:t>
    </dgm:pt>
    <dgm:pt modelId="{87B3F1D0-8B56-49A2-8324-C6A1E35B4D79}" type="pres">
      <dgm:prSet presAssocID="{1B7BCF3E-12EF-404C-9875-0EC563977423}" presName="Name1" presStyleCnt="0"/>
      <dgm:spPr/>
    </dgm:pt>
    <dgm:pt modelId="{4C6C0799-00D2-47D3-A356-3F5C74DFBBBF}" type="pres">
      <dgm:prSet presAssocID="{1B7BCF3E-12EF-404C-9875-0EC563977423}" presName="cycle" presStyleCnt="0"/>
      <dgm:spPr/>
    </dgm:pt>
    <dgm:pt modelId="{C91217E4-A64A-4BB7-BC9D-49315A90EB7F}" type="pres">
      <dgm:prSet presAssocID="{1B7BCF3E-12EF-404C-9875-0EC563977423}" presName="srcNode" presStyleLbl="node1" presStyleIdx="0" presStyleCnt="3"/>
      <dgm:spPr/>
    </dgm:pt>
    <dgm:pt modelId="{398F2AFA-CCD0-413D-855C-498B33138DA1}" type="pres">
      <dgm:prSet presAssocID="{1B7BCF3E-12EF-404C-9875-0EC563977423}" presName="conn" presStyleLbl="parChTrans1D2" presStyleIdx="0" presStyleCnt="1"/>
      <dgm:spPr/>
      <dgm:t>
        <a:bodyPr/>
        <a:lstStyle/>
        <a:p>
          <a:endParaRPr lang="en-US"/>
        </a:p>
      </dgm:t>
    </dgm:pt>
    <dgm:pt modelId="{1516E9F8-ABEE-4790-9B5E-E109ABAC1D64}" type="pres">
      <dgm:prSet presAssocID="{1B7BCF3E-12EF-404C-9875-0EC563977423}" presName="extraNode" presStyleLbl="node1" presStyleIdx="0" presStyleCnt="3"/>
      <dgm:spPr/>
    </dgm:pt>
    <dgm:pt modelId="{65298BD4-592E-48E8-8CC0-C421725D78C0}" type="pres">
      <dgm:prSet presAssocID="{1B7BCF3E-12EF-404C-9875-0EC563977423}" presName="dstNode" presStyleLbl="node1" presStyleIdx="0" presStyleCnt="3"/>
      <dgm:spPr/>
    </dgm:pt>
    <dgm:pt modelId="{43ECDA7F-932F-4BF5-9B59-AD0B0619A74C}" type="pres">
      <dgm:prSet presAssocID="{FD4EEF8B-D348-4C67-9966-F2F9AB6792BA}" presName="text_1" presStyleLbl="node1" presStyleIdx="0" presStyleCnt="3">
        <dgm:presLayoutVars>
          <dgm:bulletEnabled val="1"/>
        </dgm:presLayoutVars>
      </dgm:prSet>
      <dgm:spPr/>
      <dgm:t>
        <a:bodyPr/>
        <a:lstStyle/>
        <a:p>
          <a:endParaRPr lang="en-US"/>
        </a:p>
      </dgm:t>
    </dgm:pt>
    <dgm:pt modelId="{E4C89CD7-C22C-4641-A81B-3A9DE21F3BB6}" type="pres">
      <dgm:prSet presAssocID="{FD4EEF8B-D348-4C67-9966-F2F9AB6792BA}" presName="accent_1" presStyleCnt="0"/>
      <dgm:spPr/>
    </dgm:pt>
    <dgm:pt modelId="{4B51D5C9-6084-46BB-8A03-A1D1BD36C57E}" type="pres">
      <dgm:prSet presAssocID="{FD4EEF8B-D348-4C67-9966-F2F9AB6792BA}" presName="accentRepeatNode" presStyleLbl="solidFgAcc1" presStyleIdx="0" presStyleCnt="3"/>
      <dgm:spPr/>
    </dgm:pt>
    <dgm:pt modelId="{5AFD79D0-FC36-4556-8E1D-E9E49E332995}" type="pres">
      <dgm:prSet presAssocID="{A084914A-6936-4F38-B774-3BABD8862CA7}" presName="text_2" presStyleLbl="node1" presStyleIdx="1" presStyleCnt="3">
        <dgm:presLayoutVars>
          <dgm:bulletEnabled val="1"/>
        </dgm:presLayoutVars>
      </dgm:prSet>
      <dgm:spPr/>
      <dgm:t>
        <a:bodyPr/>
        <a:lstStyle/>
        <a:p>
          <a:endParaRPr lang="en-US"/>
        </a:p>
      </dgm:t>
    </dgm:pt>
    <dgm:pt modelId="{2C71542D-D8E6-45EB-A5F5-A34EF68E91C2}" type="pres">
      <dgm:prSet presAssocID="{A084914A-6936-4F38-B774-3BABD8862CA7}" presName="accent_2" presStyleCnt="0"/>
      <dgm:spPr/>
    </dgm:pt>
    <dgm:pt modelId="{46524A87-B5F0-41CF-B9C9-CFBAC04745B3}" type="pres">
      <dgm:prSet presAssocID="{A084914A-6936-4F38-B774-3BABD8862CA7}" presName="accentRepeatNode" presStyleLbl="solidFgAcc1" presStyleIdx="1" presStyleCnt="3"/>
      <dgm:spPr/>
    </dgm:pt>
    <dgm:pt modelId="{46D38AE0-DE5A-4D80-9ADE-4A8C20060F4F}" type="pres">
      <dgm:prSet presAssocID="{DAC93F0F-725D-4504-8270-DD8A2E62334F}" presName="text_3" presStyleLbl="node1" presStyleIdx="2" presStyleCnt="3">
        <dgm:presLayoutVars>
          <dgm:bulletEnabled val="1"/>
        </dgm:presLayoutVars>
      </dgm:prSet>
      <dgm:spPr/>
      <dgm:t>
        <a:bodyPr/>
        <a:lstStyle/>
        <a:p>
          <a:endParaRPr lang="en-US"/>
        </a:p>
      </dgm:t>
    </dgm:pt>
    <dgm:pt modelId="{3F1CB658-8EE7-4504-BE23-8B05C91922B1}" type="pres">
      <dgm:prSet presAssocID="{DAC93F0F-725D-4504-8270-DD8A2E62334F}" presName="accent_3" presStyleCnt="0"/>
      <dgm:spPr/>
    </dgm:pt>
    <dgm:pt modelId="{E678A84D-0001-4011-AFEF-9543B6A6A021}" type="pres">
      <dgm:prSet presAssocID="{DAC93F0F-725D-4504-8270-DD8A2E62334F}" presName="accentRepeatNode" presStyleLbl="solidFgAcc1" presStyleIdx="2" presStyleCnt="3"/>
      <dgm:spPr/>
    </dgm:pt>
  </dgm:ptLst>
  <dgm:cxnLst>
    <dgm:cxn modelId="{20676C41-99C5-4696-B01E-162EF27CE89B}" srcId="{1B7BCF3E-12EF-404C-9875-0EC563977423}" destId="{FD4EEF8B-D348-4C67-9966-F2F9AB6792BA}" srcOrd="0" destOrd="0" parTransId="{9959EFCF-35A2-438A-A4E9-CEFA1C1FE4C0}" sibTransId="{4681A338-C008-43C8-896C-D35D40B5C012}"/>
    <dgm:cxn modelId="{1C289D0A-E926-4E63-BA15-C4AFF813783A}" srcId="{1B7BCF3E-12EF-404C-9875-0EC563977423}" destId="{DAC93F0F-725D-4504-8270-DD8A2E62334F}" srcOrd="2" destOrd="0" parTransId="{60CA566E-2C74-483B-966F-638699D6223C}" sibTransId="{5F137E53-D8DB-4EAF-BD26-E682AEC93478}"/>
    <dgm:cxn modelId="{0F501D8A-B621-43D7-9EA0-08674AF1ED47}" type="presOf" srcId="{FD4EEF8B-D348-4C67-9966-F2F9AB6792BA}" destId="{43ECDA7F-932F-4BF5-9B59-AD0B0619A74C}" srcOrd="0" destOrd="0" presId="urn:microsoft.com/office/officeart/2008/layout/VerticalCurvedList"/>
    <dgm:cxn modelId="{6C91C5E4-434A-478A-BC0B-49BCAF84BA0E}" type="presOf" srcId="{1B7BCF3E-12EF-404C-9875-0EC563977423}" destId="{355629CA-0BAA-4855-819A-3927F65BDB32}" srcOrd="0" destOrd="0" presId="urn:microsoft.com/office/officeart/2008/layout/VerticalCurvedList"/>
    <dgm:cxn modelId="{102A3AC1-67A7-400D-82F5-86BED4F68E29}" type="presOf" srcId="{DAC93F0F-725D-4504-8270-DD8A2E62334F}" destId="{46D38AE0-DE5A-4D80-9ADE-4A8C20060F4F}" srcOrd="0" destOrd="0" presId="urn:microsoft.com/office/officeart/2008/layout/VerticalCurvedList"/>
    <dgm:cxn modelId="{BDA24152-D864-4A94-B633-B5BE619BB19E}" type="presOf" srcId="{4681A338-C008-43C8-896C-D35D40B5C012}" destId="{398F2AFA-CCD0-413D-855C-498B33138DA1}" srcOrd="0" destOrd="0" presId="urn:microsoft.com/office/officeart/2008/layout/VerticalCurvedList"/>
    <dgm:cxn modelId="{93000A72-4EEE-4029-995B-89258B17C7B8}" srcId="{1B7BCF3E-12EF-404C-9875-0EC563977423}" destId="{A084914A-6936-4F38-B774-3BABD8862CA7}" srcOrd="1" destOrd="0" parTransId="{491DE234-459D-4B95-88F0-8147BF73E787}" sibTransId="{8EA57261-4F2B-4D7B-8BE9-0EA47E6C0CDD}"/>
    <dgm:cxn modelId="{01136C3C-31FD-412C-8427-6D680EDF83E1}" type="presOf" srcId="{A084914A-6936-4F38-B774-3BABD8862CA7}" destId="{5AFD79D0-FC36-4556-8E1D-E9E49E332995}" srcOrd="0" destOrd="0" presId="urn:microsoft.com/office/officeart/2008/layout/VerticalCurvedList"/>
    <dgm:cxn modelId="{3F663BA8-6842-4CE0-BBFA-3E031D61BD3B}" type="presParOf" srcId="{355629CA-0BAA-4855-819A-3927F65BDB32}" destId="{87B3F1D0-8B56-49A2-8324-C6A1E35B4D79}" srcOrd="0" destOrd="0" presId="urn:microsoft.com/office/officeart/2008/layout/VerticalCurvedList"/>
    <dgm:cxn modelId="{B562B27D-C27B-4E35-BBC4-C97A4FB49651}" type="presParOf" srcId="{87B3F1D0-8B56-49A2-8324-C6A1E35B4D79}" destId="{4C6C0799-00D2-47D3-A356-3F5C74DFBBBF}" srcOrd="0" destOrd="0" presId="urn:microsoft.com/office/officeart/2008/layout/VerticalCurvedList"/>
    <dgm:cxn modelId="{FB9B1237-D61A-417E-93D9-E7E88CA7E185}" type="presParOf" srcId="{4C6C0799-00D2-47D3-A356-3F5C74DFBBBF}" destId="{C91217E4-A64A-4BB7-BC9D-49315A90EB7F}" srcOrd="0" destOrd="0" presId="urn:microsoft.com/office/officeart/2008/layout/VerticalCurvedList"/>
    <dgm:cxn modelId="{C61AA820-432D-4BFC-953C-BA37AAD68B2A}" type="presParOf" srcId="{4C6C0799-00D2-47D3-A356-3F5C74DFBBBF}" destId="{398F2AFA-CCD0-413D-855C-498B33138DA1}" srcOrd="1" destOrd="0" presId="urn:microsoft.com/office/officeart/2008/layout/VerticalCurvedList"/>
    <dgm:cxn modelId="{0C6F111E-0DC7-418E-A0B7-F538AF8E713F}" type="presParOf" srcId="{4C6C0799-00D2-47D3-A356-3F5C74DFBBBF}" destId="{1516E9F8-ABEE-4790-9B5E-E109ABAC1D64}" srcOrd="2" destOrd="0" presId="urn:microsoft.com/office/officeart/2008/layout/VerticalCurvedList"/>
    <dgm:cxn modelId="{EB4C8C0E-2615-4F34-8F3F-706637401123}" type="presParOf" srcId="{4C6C0799-00D2-47D3-A356-3F5C74DFBBBF}" destId="{65298BD4-592E-48E8-8CC0-C421725D78C0}" srcOrd="3" destOrd="0" presId="urn:microsoft.com/office/officeart/2008/layout/VerticalCurvedList"/>
    <dgm:cxn modelId="{B13F4959-CBF3-41EA-9470-5DA13228BDDB}" type="presParOf" srcId="{87B3F1D0-8B56-49A2-8324-C6A1E35B4D79}" destId="{43ECDA7F-932F-4BF5-9B59-AD0B0619A74C}" srcOrd="1" destOrd="0" presId="urn:microsoft.com/office/officeart/2008/layout/VerticalCurvedList"/>
    <dgm:cxn modelId="{25216E76-6EC7-41EB-91BF-0B51F8F099E7}" type="presParOf" srcId="{87B3F1D0-8B56-49A2-8324-C6A1E35B4D79}" destId="{E4C89CD7-C22C-4641-A81B-3A9DE21F3BB6}" srcOrd="2" destOrd="0" presId="urn:microsoft.com/office/officeart/2008/layout/VerticalCurvedList"/>
    <dgm:cxn modelId="{19B9C12F-57D8-4FE2-A209-018BE0FA5154}" type="presParOf" srcId="{E4C89CD7-C22C-4641-A81B-3A9DE21F3BB6}" destId="{4B51D5C9-6084-46BB-8A03-A1D1BD36C57E}" srcOrd="0" destOrd="0" presId="urn:microsoft.com/office/officeart/2008/layout/VerticalCurvedList"/>
    <dgm:cxn modelId="{55B80E76-A33C-4569-A8F0-6957C2BDD520}" type="presParOf" srcId="{87B3F1D0-8B56-49A2-8324-C6A1E35B4D79}" destId="{5AFD79D0-FC36-4556-8E1D-E9E49E332995}" srcOrd="3" destOrd="0" presId="urn:microsoft.com/office/officeart/2008/layout/VerticalCurvedList"/>
    <dgm:cxn modelId="{6EA93381-1B36-4B52-96D1-79520F6920E9}" type="presParOf" srcId="{87B3F1D0-8B56-49A2-8324-C6A1E35B4D79}" destId="{2C71542D-D8E6-45EB-A5F5-A34EF68E91C2}" srcOrd="4" destOrd="0" presId="urn:microsoft.com/office/officeart/2008/layout/VerticalCurvedList"/>
    <dgm:cxn modelId="{B298E0F2-7F39-43BB-886C-36F3A937ECB0}" type="presParOf" srcId="{2C71542D-D8E6-45EB-A5F5-A34EF68E91C2}" destId="{46524A87-B5F0-41CF-B9C9-CFBAC04745B3}" srcOrd="0" destOrd="0" presId="urn:microsoft.com/office/officeart/2008/layout/VerticalCurvedList"/>
    <dgm:cxn modelId="{B01AD09A-07D2-4AED-9AB6-384DBA3A01B6}" type="presParOf" srcId="{87B3F1D0-8B56-49A2-8324-C6A1E35B4D79}" destId="{46D38AE0-DE5A-4D80-9ADE-4A8C20060F4F}" srcOrd="5" destOrd="0" presId="urn:microsoft.com/office/officeart/2008/layout/VerticalCurvedList"/>
    <dgm:cxn modelId="{D6E16154-217B-46B3-93BE-F55963C79E33}" type="presParOf" srcId="{87B3F1D0-8B56-49A2-8324-C6A1E35B4D79}" destId="{3F1CB658-8EE7-4504-BE23-8B05C91922B1}" srcOrd="6" destOrd="0" presId="urn:microsoft.com/office/officeart/2008/layout/VerticalCurvedList"/>
    <dgm:cxn modelId="{8579B242-613B-4A0E-8E12-36B0DD99AC9F}" type="presParOf" srcId="{3F1CB658-8EE7-4504-BE23-8B05C91922B1}" destId="{E678A84D-0001-4011-AFEF-9543B6A6A02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7BCF3E-12EF-404C-9875-0EC563977423}" type="doc">
      <dgm:prSet loTypeId="urn:microsoft.com/office/officeart/2005/8/layout/chevron2" loCatId="list" qsTypeId="urn:microsoft.com/office/officeart/2005/8/quickstyle/simple3" qsCatId="simple" csTypeId="urn:microsoft.com/office/officeart/2005/8/colors/accent2_5" csCatId="accent2" phldr="1"/>
      <dgm:spPr/>
      <dgm:t>
        <a:bodyPr/>
        <a:lstStyle/>
        <a:p>
          <a:endParaRPr lang="en-ZA"/>
        </a:p>
      </dgm:t>
    </dgm:pt>
    <dgm:pt modelId="{FD4EEF8B-D348-4C67-9966-F2F9AB6792BA}">
      <dgm:prSet phldrT="[Text]" custT="1"/>
      <dgm:spPr/>
      <dgm:t>
        <a:bodyPr/>
        <a:lstStyle/>
        <a:p>
          <a:pPr>
            <a:lnSpc>
              <a:spcPts val="1500"/>
            </a:lnSpc>
          </a:pPr>
          <a:r>
            <a:rPr lang="en-US" sz="2000" dirty="0"/>
            <a:t>2008</a:t>
          </a:r>
          <a:endParaRPr lang="en-ZA" sz="2000" i="0" dirty="0"/>
        </a:p>
      </dgm:t>
    </dgm:pt>
    <dgm:pt modelId="{4681A338-C008-43C8-896C-D35D40B5C012}" type="sibTrans" cxnId="{20676C41-99C5-4696-B01E-162EF27CE89B}">
      <dgm:prSet/>
      <dgm:spPr/>
      <dgm:t>
        <a:bodyPr/>
        <a:lstStyle/>
        <a:p>
          <a:endParaRPr lang="en-ZA"/>
        </a:p>
      </dgm:t>
    </dgm:pt>
    <dgm:pt modelId="{9959EFCF-35A2-438A-A4E9-CEFA1C1FE4C0}" type="parTrans" cxnId="{20676C41-99C5-4696-B01E-162EF27CE89B}">
      <dgm:prSet/>
      <dgm:spPr/>
      <dgm:t>
        <a:bodyPr/>
        <a:lstStyle/>
        <a:p>
          <a:endParaRPr lang="en-ZA"/>
        </a:p>
      </dgm:t>
    </dgm:pt>
    <dgm:pt modelId="{F996B854-25E6-49F0-AE82-3326E0E4F2BC}">
      <dgm:prSet phldrT="[Text]" custT="1"/>
      <dgm:spPr/>
      <dgm:t>
        <a:bodyPr/>
        <a:lstStyle/>
        <a:p>
          <a:pPr>
            <a:lnSpc>
              <a:spcPts val="1500"/>
            </a:lnSpc>
          </a:pPr>
          <a:r>
            <a:rPr lang="en-ZA" sz="2000" i="0" dirty="0"/>
            <a:t>2009</a:t>
          </a:r>
        </a:p>
      </dgm:t>
    </dgm:pt>
    <dgm:pt modelId="{2C91DBC6-88B5-4295-ADD9-BCC24B1947CE}" type="parTrans" cxnId="{8DF5842B-3C60-46C6-84CF-BC1178DF6F7E}">
      <dgm:prSet/>
      <dgm:spPr/>
      <dgm:t>
        <a:bodyPr/>
        <a:lstStyle/>
        <a:p>
          <a:endParaRPr lang="en-ZA"/>
        </a:p>
      </dgm:t>
    </dgm:pt>
    <dgm:pt modelId="{D4019966-EAFB-4227-AE0B-D74E15F38836}" type="sibTrans" cxnId="{8DF5842B-3C60-46C6-84CF-BC1178DF6F7E}">
      <dgm:prSet/>
      <dgm:spPr/>
      <dgm:t>
        <a:bodyPr/>
        <a:lstStyle/>
        <a:p>
          <a:endParaRPr lang="en-ZA"/>
        </a:p>
      </dgm:t>
    </dgm:pt>
    <dgm:pt modelId="{A4C16D1C-226C-49A5-8ADE-1C8A25E55D6F}">
      <dgm:prSet phldrT="[Text]" custT="1"/>
      <dgm:spPr/>
      <dgm:t>
        <a:bodyPr/>
        <a:lstStyle/>
        <a:p>
          <a:pPr>
            <a:lnSpc>
              <a:spcPts val="1500"/>
            </a:lnSpc>
          </a:pPr>
          <a:r>
            <a:rPr lang="en-ZA" sz="2000" i="0" dirty="0"/>
            <a:t>2010</a:t>
          </a:r>
        </a:p>
      </dgm:t>
    </dgm:pt>
    <dgm:pt modelId="{82C544D6-91BE-4931-82D6-510D29DE96B2}" type="parTrans" cxnId="{41D525B8-F949-48DF-BCE9-1D6705DEAAF1}">
      <dgm:prSet/>
      <dgm:spPr/>
      <dgm:t>
        <a:bodyPr/>
        <a:lstStyle/>
        <a:p>
          <a:endParaRPr lang="en-ZA"/>
        </a:p>
      </dgm:t>
    </dgm:pt>
    <dgm:pt modelId="{A53934F0-AA6E-49EE-9A4B-E5F697F679FF}" type="sibTrans" cxnId="{41D525B8-F949-48DF-BCE9-1D6705DEAAF1}">
      <dgm:prSet/>
      <dgm:spPr/>
      <dgm:t>
        <a:bodyPr/>
        <a:lstStyle/>
        <a:p>
          <a:endParaRPr lang="en-ZA"/>
        </a:p>
      </dgm:t>
    </dgm:pt>
    <dgm:pt modelId="{AF428147-32D7-415B-92FE-A0110E5C8D60}">
      <dgm:prSet phldrT="[Text]" custT="1"/>
      <dgm:spPr/>
      <dgm:t>
        <a:bodyPr/>
        <a:lstStyle/>
        <a:p>
          <a:pPr>
            <a:lnSpc>
              <a:spcPts val="1500"/>
            </a:lnSpc>
          </a:pPr>
          <a:r>
            <a:rPr lang="en-ZA" sz="2000" i="0" dirty="0"/>
            <a:t>2012</a:t>
          </a:r>
        </a:p>
      </dgm:t>
    </dgm:pt>
    <dgm:pt modelId="{80B24D88-6AAE-48C3-AF5D-B7B61D58E187}" type="parTrans" cxnId="{88D4257D-8F08-496F-A6B0-D81BD1A72062}">
      <dgm:prSet/>
      <dgm:spPr/>
      <dgm:t>
        <a:bodyPr/>
        <a:lstStyle/>
        <a:p>
          <a:endParaRPr lang="en-ZA"/>
        </a:p>
      </dgm:t>
    </dgm:pt>
    <dgm:pt modelId="{7C6E11C0-827D-4F43-AF70-68FFF5944051}" type="sibTrans" cxnId="{88D4257D-8F08-496F-A6B0-D81BD1A72062}">
      <dgm:prSet/>
      <dgm:spPr/>
      <dgm:t>
        <a:bodyPr/>
        <a:lstStyle/>
        <a:p>
          <a:endParaRPr lang="en-ZA"/>
        </a:p>
      </dgm:t>
    </dgm:pt>
    <dgm:pt modelId="{3B1C884B-2D2B-467E-95E6-8573A67B6BA4}">
      <dgm:prSet phldrT="[Text]" custT="1"/>
      <dgm:spPr/>
      <dgm:t>
        <a:bodyPr/>
        <a:lstStyle/>
        <a:p>
          <a:pPr>
            <a:lnSpc>
              <a:spcPts val="1500"/>
            </a:lnSpc>
          </a:pPr>
          <a:r>
            <a:rPr lang="en-ZA" sz="2000" i="0" dirty="0"/>
            <a:t>2013</a:t>
          </a:r>
        </a:p>
      </dgm:t>
    </dgm:pt>
    <dgm:pt modelId="{8CFF6D2E-7062-4117-8330-0F0AD96879AD}" type="parTrans" cxnId="{C852938D-F933-4363-BA73-00A4CBE580B9}">
      <dgm:prSet/>
      <dgm:spPr/>
      <dgm:t>
        <a:bodyPr/>
        <a:lstStyle/>
        <a:p>
          <a:endParaRPr lang="en-ZA"/>
        </a:p>
      </dgm:t>
    </dgm:pt>
    <dgm:pt modelId="{C908809A-1DC9-4E7A-8AD2-4C7CEBB8DA8F}" type="sibTrans" cxnId="{C852938D-F933-4363-BA73-00A4CBE580B9}">
      <dgm:prSet/>
      <dgm:spPr/>
      <dgm:t>
        <a:bodyPr/>
        <a:lstStyle/>
        <a:p>
          <a:endParaRPr lang="en-ZA"/>
        </a:p>
      </dgm:t>
    </dgm:pt>
    <dgm:pt modelId="{CEA6266E-8FEC-4310-B67D-A5913482971F}">
      <dgm:prSet phldrT="[Text]" custT="1"/>
      <dgm:spPr/>
      <dgm:t>
        <a:bodyPr/>
        <a:lstStyle/>
        <a:p>
          <a:pPr>
            <a:lnSpc>
              <a:spcPts val="1500"/>
            </a:lnSpc>
          </a:pPr>
          <a:r>
            <a:rPr lang="en-ZA" sz="2000" i="0" dirty="0"/>
            <a:t>2014</a:t>
          </a:r>
        </a:p>
      </dgm:t>
    </dgm:pt>
    <dgm:pt modelId="{ABDBB1F1-B9DE-45D9-B200-56FE066589DA}" type="parTrans" cxnId="{95731FB3-01BE-46EE-BB98-8713185792D1}">
      <dgm:prSet/>
      <dgm:spPr/>
      <dgm:t>
        <a:bodyPr/>
        <a:lstStyle/>
        <a:p>
          <a:endParaRPr lang="en-ZA"/>
        </a:p>
      </dgm:t>
    </dgm:pt>
    <dgm:pt modelId="{4F9CD959-A3E3-427A-8B4F-1F2C7CBA7751}" type="sibTrans" cxnId="{95731FB3-01BE-46EE-BB98-8713185792D1}">
      <dgm:prSet/>
      <dgm:spPr/>
      <dgm:t>
        <a:bodyPr/>
        <a:lstStyle/>
        <a:p>
          <a:endParaRPr lang="en-ZA"/>
        </a:p>
      </dgm:t>
    </dgm:pt>
    <dgm:pt modelId="{87F76C33-E103-41E7-BD15-CD80963E11CD}">
      <dgm:prSet phldrT="[Text]" custT="1"/>
      <dgm:spPr/>
      <dgm:t>
        <a:bodyPr/>
        <a:lstStyle/>
        <a:p>
          <a:pPr>
            <a:lnSpc>
              <a:spcPts val="1500"/>
            </a:lnSpc>
            <a:buFont typeface="Arial" panose="020B0604020202020204" pitchFamily="34" charset="0"/>
            <a:buChar char="•"/>
          </a:pPr>
          <a:r>
            <a:rPr lang="en-ZA" sz="2400" dirty="0">
              <a:solidFill>
                <a:srgbClr val="FF0000"/>
              </a:solidFill>
              <a:latin typeface="Calibri"/>
            </a:rPr>
            <a:t>Appointment of Minister </a:t>
          </a:r>
          <a:r>
            <a:rPr lang="en-ZA" sz="2400" dirty="0">
              <a:solidFill>
                <a:srgbClr val="FF0000"/>
              </a:solidFill>
            </a:rPr>
            <a:t>Nzimande.</a:t>
          </a:r>
          <a:endParaRPr lang="en-ZA" sz="2400" i="0" dirty="0"/>
        </a:p>
      </dgm:t>
    </dgm:pt>
    <dgm:pt modelId="{E9DFF016-D8D7-4022-B616-568CF42F30E0}" type="sibTrans" cxnId="{F650A978-EEFB-4937-918C-C29699871A9B}">
      <dgm:prSet/>
      <dgm:spPr/>
      <dgm:t>
        <a:bodyPr/>
        <a:lstStyle/>
        <a:p>
          <a:endParaRPr lang="en-ZA"/>
        </a:p>
      </dgm:t>
    </dgm:pt>
    <dgm:pt modelId="{4F478F71-1C27-4445-AEC1-F8A2B81F2109}" type="parTrans" cxnId="{F650A978-EEFB-4937-918C-C29699871A9B}">
      <dgm:prSet/>
      <dgm:spPr/>
      <dgm:t>
        <a:bodyPr/>
        <a:lstStyle/>
        <a:p>
          <a:endParaRPr lang="en-ZA"/>
        </a:p>
      </dgm:t>
    </dgm:pt>
    <dgm:pt modelId="{D98F6F8B-9927-4E36-9FC3-D762E4790D34}">
      <dgm:prSet phldrT="[Text]" custT="1"/>
      <dgm:spPr/>
      <dgm:t>
        <a:bodyPr/>
        <a:lstStyle/>
        <a:p>
          <a:pPr>
            <a:lnSpc>
              <a:spcPts val="1500"/>
            </a:lnSpc>
            <a:buFont typeface="Arial" panose="020B0604020202020204" pitchFamily="34" charset="0"/>
            <a:buChar char="•"/>
          </a:pPr>
          <a:r>
            <a:rPr lang="en-ZA" sz="2400" dirty="0">
              <a:solidFill>
                <a:srgbClr val="FF0000"/>
              </a:solidFill>
              <a:latin typeface="Calibri"/>
            </a:rPr>
            <a:t>Establishment of  the QCTO, </a:t>
          </a:r>
          <a:r>
            <a:rPr lang="en-ZA" sz="2400" dirty="0" smtClean="0">
              <a:solidFill>
                <a:srgbClr val="FF0000"/>
              </a:solidFill>
              <a:latin typeface="Calibri"/>
            </a:rPr>
            <a:t>in April</a:t>
          </a:r>
          <a:r>
            <a:rPr lang="en-ZA" sz="2400" dirty="0">
              <a:solidFill>
                <a:srgbClr val="FF0000"/>
              </a:solidFill>
              <a:latin typeface="Calibri"/>
            </a:rPr>
            <a:t>.</a:t>
          </a:r>
          <a:endParaRPr lang="en-ZA" sz="2400" i="0" dirty="0"/>
        </a:p>
      </dgm:t>
    </dgm:pt>
    <dgm:pt modelId="{EC107CCF-7459-408E-83D5-669EC2D960BE}" type="parTrans" cxnId="{C0770247-098E-42BB-A7D9-689195780578}">
      <dgm:prSet/>
      <dgm:spPr/>
      <dgm:t>
        <a:bodyPr/>
        <a:lstStyle/>
        <a:p>
          <a:endParaRPr lang="en-ZA"/>
        </a:p>
      </dgm:t>
    </dgm:pt>
    <dgm:pt modelId="{F9CBD76A-CB7B-4086-BC5E-999AB411C888}" type="sibTrans" cxnId="{C0770247-098E-42BB-A7D9-689195780578}">
      <dgm:prSet/>
      <dgm:spPr/>
      <dgm:t>
        <a:bodyPr/>
        <a:lstStyle/>
        <a:p>
          <a:endParaRPr lang="en-ZA"/>
        </a:p>
      </dgm:t>
    </dgm:pt>
    <dgm:pt modelId="{5356091F-A040-4764-954B-1D0A995C91A0}">
      <dgm:prSet phldrT="[Text]" custT="1"/>
      <dgm:spPr/>
      <dgm:t>
        <a:bodyPr/>
        <a:lstStyle/>
        <a:p>
          <a:pPr>
            <a:lnSpc>
              <a:spcPts val="2300"/>
            </a:lnSpc>
            <a:buFont typeface="Arial" panose="020B0604020202020204" pitchFamily="34" charset="0"/>
            <a:buChar char="•"/>
          </a:pPr>
          <a:r>
            <a:rPr lang="en-GB" sz="2400" dirty="0">
              <a:solidFill>
                <a:srgbClr val="FF0000"/>
              </a:solidFill>
              <a:latin typeface="Calibri"/>
            </a:rPr>
            <a:t>Delegation of Quality Assurance functions to SETAs according to SDA 26 I (1), </a:t>
          </a:r>
          <a:r>
            <a:rPr lang="en-GB" sz="2400" dirty="0" smtClean="0">
              <a:solidFill>
                <a:srgbClr val="FF0000"/>
              </a:solidFill>
              <a:latin typeface="Calibri"/>
            </a:rPr>
            <a:t>in October.</a:t>
          </a:r>
          <a:endParaRPr lang="en-ZA" sz="2400" i="0" dirty="0"/>
        </a:p>
      </dgm:t>
    </dgm:pt>
    <dgm:pt modelId="{4A375305-3FB0-4981-A818-17569FBE5B44}" type="parTrans" cxnId="{E01DC856-6D74-4DB8-9327-7CA76234277B}">
      <dgm:prSet/>
      <dgm:spPr/>
      <dgm:t>
        <a:bodyPr/>
        <a:lstStyle/>
        <a:p>
          <a:endParaRPr lang="en-ZA"/>
        </a:p>
      </dgm:t>
    </dgm:pt>
    <dgm:pt modelId="{63705B96-0F8F-4577-BBEC-491D78D0C5CD}" type="sibTrans" cxnId="{E01DC856-6D74-4DB8-9327-7CA76234277B}">
      <dgm:prSet/>
      <dgm:spPr/>
      <dgm:t>
        <a:bodyPr/>
        <a:lstStyle/>
        <a:p>
          <a:endParaRPr lang="en-ZA"/>
        </a:p>
      </dgm:t>
    </dgm:pt>
    <dgm:pt modelId="{E5ACB7CF-E6DE-4BED-9891-8D1A33E88CB8}">
      <dgm:prSet phldrT="[Text]" custT="1"/>
      <dgm:spPr/>
      <dgm:t>
        <a:bodyPr/>
        <a:lstStyle/>
        <a:p>
          <a:pPr marL="228600" lvl="1" indent="-228600" algn="l" defTabSz="1066800">
            <a:lnSpc>
              <a:spcPts val="2300"/>
            </a:lnSpc>
            <a:spcBef>
              <a:spcPct val="0"/>
            </a:spcBef>
            <a:spcAft>
              <a:spcPct val="15000"/>
            </a:spcAft>
            <a:buFont typeface="Arial" panose="020B0604020202020204" pitchFamily="34" charset="0"/>
            <a:buChar char="•"/>
          </a:pPr>
          <a:r>
            <a:rPr lang="en-GB" sz="2400" kern="1200" dirty="0">
              <a:solidFill>
                <a:srgbClr val="FF0000"/>
              </a:solidFill>
              <a:latin typeface="Calibri"/>
              <a:ea typeface="+mn-ea"/>
              <a:cs typeface="+mn-cs"/>
            </a:rPr>
            <a:t>Publication of White Paper on Post School Education and Training.</a:t>
          </a:r>
          <a:endParaRPr lang="en-ZA" sz="2400" kern="1200" dirty="0">
            <a:solidFill>
              <a:srgbClr val="FF0000"/>
            </a:solidFill>
            <a:latin typeface="Calibri"/>
            <a:ea typeface="+mn-ea"/>
            <a:cs typeface="+mn-cs"/>
          </a:endParaRPr>
        </a:p>
      </dgm:t>
    </dgm:pt>
    <dgm:pt modelId="{C49FDFD7-DB85-4DDC-8470-13F350D8AB9F}" type="parTrans" cxnId="{E0FBE56B-7301-4D18-B851-13E97D3E1D69}">
      <dgm:prSet/>
      <dgm:spPr/>
      <dgm:t>
        <a:bodyPr/>
        <a:lstStyle/>
        <a:p>
          <a:endParaRPr lang="en-ZA"/>
        </a:p>
      </dgm:t>
    </dgm:pt>
    <dgm:pt modelId="{2680C226-7F75-4B46-B24D-5F324AB7BCCE}" type="sibTrans" cxnId="{E0FBE56B-7301-4D18-B851-13E97D3E1D69}">
      <dgm:prSet/>
      <dgm:spPr/>
      <dgm:t>
        <a:bodyPr/>
        <a:lstStyle/>
        <a:p>
          <a:endParaRPr lang="en-ZA"/>
        </a:p>
      </dgm:t>
    </dgm:pt>
    <dgm:pt modelId="{E7A37695-4BE3-437D-9AE3-17E9513A8B88}">
      <dgm:prSet phldrT="[Text]" custT="1"/>
      <dgm:spPr/>
      <dgm:t>
        <a:bodyPr/>
        <a:lstStyle/>
        <a:p>
          <a:pPr>
            <a:lnSpc>
              <a:spcPts val="1500"/>
            </a:lnSpc>
            <a:buFont typeface="Arial" panose="020B0604020202020204" pitchFamily="34" charset="0"/>
            <a:buChar char="•"/>
          </a:pPr>
          <a:r>
            <a:rPr lang="en-GB" sz="2400" dirty="0">
              <a:solidFill>
                <a:srgbClr val="FF0000"/>
              </a:solidFill>
              <a:latin typeface="Calibri"/>
            </a:rPr>
            <a:t>Ministerial Guidelines published.</a:t>
          </a:r>
          <a:endParaRPr lang="en-ZA" sz="2400" i="0" dirty="0"/>
        </a:p>
      </dgm:t>
    </dgm:pt>
    <dgm:pt modelId="{50D0D327-31C3-4156-85CE-39E8A9928410}" type="parTrans" cxnId="{2A3CA7E2-549A-4442-A35C-A2373C4ED99C}">
      <dgm:prSet/>
      <dgm:spPr/>
      <dgm:t>
        <a:bodyPr/>
        <a:lstStyle/>
        <a:p>
          <a:endParaRPr lang="en-ZA"/>
        </a:p>
      </dgm:t>
    </dgm:pt>
    <dgm:pt modelId="{C54B91C6-B37B-4676-A8CF-F2BBDFE95027}" type="sibTrans" cxnId="{2A3CA7E2-549A-4442-A35C-A2373C4ED99C}">
      <dgm:prSet/>
      <dgm:spPr/>
      <dgm:t>
        <a:bodyPr/>
        <a:lstStyle/>
        <a:p>
          <a:endParaRPr lang="en-ZA"/>
        </a:p>
      </dgm:t>
    </dgm:pt>
    <dgm:pt modelId="{F0EA6156-CA6D-41DC-8F5A-52407962FE73}">
      <dgm:prSet phldrT="[Text]" custT="1"/>
      <dgm:spPr/>
      <dgm:t>
        <a:bodyPr/>
        <a:lstStyle/>
        <a:p>
          <a:pPr>
            <a:lnSpc>
              <a:spcPts val="1500"/>
            </a:lnSpc>
            <a:buFont typeface="Arial" panose="020B0604020202020204" pitchFamily="34" charset="0"/>
            <a:buNone/>
          </a:pPr>
          <a:r>
            <a:rPr lang="en-ZA" sz="2000" i="0" dirty="0" smtClean="0"/>
            <a:t>2015</a:t>
          </a:r>
          <a:endParaRPr lang="en-ZA" sz="2000" i="0" dirty="0"/>
        </a:p>
      </dgm:t>
    </dgm:pt>
    <dgm:pt modelId="{D2F92ADC-FA38-47E2-9874-CEEDE9BE6B62}" type="parTrans" cxnId="{0A5072B3-9E4E-4DCA-B518-4809F6C1B160}">
      <dgm:prSet/>
      <dgm:spPr/>
      <dgm:t>
        <a:bodyPr/>
        <a:lstStyle/>
        <a:p>
          <a:endParaRPr lang="en-ZA"/>
        </a:p>
      </dgm:t>
    </dgm:pt>
    <dgm:pt modelId="{8664846F-000F-4F70-B47D-82CAF7A55C64}" type="sibTrans" cxnId="{0A5072B3-9E4E-4DCA-B518-4809F6C1B160}">
      <dgm:prSet/>
      <dgm:spPr/>
      <dgm:t>
        <a:bodyPr/>
        <a:lstStyle/>
        <a:p>
          <a:endParaRPr lang="en-ZA"/>
        </a:p>
      </dgm:t>
    </dgm:pt>
    <dgm:pt modelId="{663F6C69-1F24-4BB1-A567-E927F82A3C4D}">
      <dgm:prSet phldrT="[Text]" custT="1"/>
      <dgm:spPr/>
      <dgm:t>
        <a:bodyPr/>
        <a:lstStyle/>
        <a:p>
          <a:pPr>
            <a:lnSpc>
              <a:spcPts val="1500"/>
            </a:lnSpc>
            <a:buFont typeface="Arial" panose="020B0604020202020204" pitchFamily="34" charset="0"/>
            <a:buChar char="•"/>
          </a:pPr>
          <a:r>
            <a:rPr lang="en-ZA" sz="2400" dirty="0">
              <a:solidFill>
                <a:srgbClr val="FF0000"/>
              </a:solidFill>
              <a:latin typeface="Calibri"/>
            </a:rPr>
            <a:t>Consultation meeting with SETA CEO’s, </a:t>
          </a:r>
          <a:r>
            <a:rPr lang="en-ZA" sz="2400" dirty="0" smtClean="0">
              <a:solidFill>
                <a:srgbClr val="FF0000"/>
              </a:solidFill>
              <a:latin typeface="Calibri"/>
            </a:rPr>
            <a:t>in September.</a:t>
          </a:r>
          <a:endParaRPr lang="en-ZA" sz="2400" i="0" dirty="0"/>
        </a:p>
      </dgm:t>
    </dgm:pt>
    <dgm:pt modelId="{0943BAF0-2BC3-457B-8907-63CB272E0F49}" type="parTrans" cxnId="{8FAEB5D6-4C57-44C1-863B-537D61EDDDB8}">
      <dgm:prSet/>
      <dgm:spPr/>
      <dgm:t>
        <a:bodyPr/>
        <a:lstStyle/>
        <a:p>
          <a:endParaRPr lang="en-ZA"/>
        </a:p>
      </dgm:t>
    </dgm:pt>
    <dgm:pt modelId="{645F6430-7B84-4A89-B9B4-4D5E28262198}" type="sibTrans" cxnId="{8FAEB5D6-4C57-44C1-863B-537D61EDDDB8}">
      <dgm:prSet/>
      <dgm:spPr/>
      <dgm:t>
        <a:bodyPr/>
        <a:lstStyle/>
        <a:p>
          <a:endParaRPr lang="en-ZA"/>
        </a:p>
      </dgm:t>
    </dgm:pt>
    <dgm:pt modelId="{B870B588-DB42-4373-9D94-7E24586D4F05}">
      <dgm:prSet custT="1"/>
      <dgm:spPr/>
      <dgm:t>
        <a:bodyPr/>
        <a:lstStyle/>
        <a:p>
          <a:pPr>
            <a:lnSpc>
              <a:spcPts val="1500"/>
            </a:lnSpc>
            <a:buFont typeface="Arial" panose="020B0604020202020204" pitchFamily="34" charset="0"/>
            <a:buChar char="•"/>
          </a:pPr>
          <a:r>
            <a:rPr lang="en-ZA" sz="2400" dirty="0">
              <a:solidFill>
                <a:srgbClr val="FF0000"/>
              </a:solidFill>
              <a:latin typeface="Calibri"/>
            </a:rPr>
            <a:t>Submit Business Case to MHET Nzimande.</a:t>
          </a:r>
        </a:p>
      </dgm:t>
    </dgm:pt>
    <dgm:pt modelId="{4EC68388-5BEA-47EE-8A0F-711EB07FFDB7}" type="parTrans" cxnId="{5A9A1392-7A34-45A6-9ED3-272E850E84B1}">
      <dgm:prSet/>
      <dgm:spPr/>
      <dgm:t>
        <a:bodyPr/>
        <a:lstStyle/>
        <a:p>
          <a:endParaRPr lang="en-ZA"/>
        </a:p>
      </dgm:t>
    </dgm:pt>
    <dgm:pt modelId="{3830DA3D-FB1C-46A4-9B5F-82958B0D381A}" type="sibTrans" cxnId="{5A9A1392-7A34-45A6-9ED3-272E850E84B1}">
      <dgm:prSet/>
      <dgm:spPr/>
      <dgm:t>
        <a:bodyPr/>
        <a:lstStyle/>
        <a:p>
          <a:endParaRPr lang="en-ZA"/>
        </a:p>
      </dgm:t>
    </dgm:pt>
    <dgm:pt modelId="{59D83D90-4B48-49A5-B371-9AABC588C807}">
      <dgm:prSet phldrT="[Text]" custT="1"/>
      <dgm:spPr/>
      <dgm:t>
        <a:bodyPr/>
        <a:lstStyle/>
        <a:p>
          <a:pPr>
            <a:lnSpc>
              <a:spcPts val="1500"/>
            </a:lnSpc>
            <a:buFont typeface="Arial" panose="020B0604020202020204" pitchFamily="34" charset="0"/>
            <a:buChar char="•"/>
          </a:pPr>
          <a:r>
            <a:rPr lang="en-ZA" sz="2400" dirty="0">
              <a:solidFill>
                <a:srgbClr val="FF0000"/>
              </a:solidFill>
              <a:latin typeface="Calibri"/>
            </a:rPr>
            <a:t>Promulgation of the SDA.</a:t>
          </a:r>
          <a:endParaRPr lang="en-ZA" sz="2400" i="0" dirty="0"/>
        </a:p>
      </dgm:t>
    </dgm:pt>
    <dgm:pt modelId="{837E7988-1A72-4509-A4D3-7E6BB0353139}" type="sibTrans" cxnId="{24170249-BBFF-4547-BC3C-B6A8109BC0B3}">
      <dgm:prSet/>
      <dgm:spPr/>
      <dgm:t>
        <a:bodyPr/>
        <a:lstStyle/>
        <a:p>
          <a:endParaRPr lang="en-ZA"/>
        </a:p>
      </dgm:t>
    </dgm:pt>
    <dgm:pt modelId="{DF8B7B54-3E69-446E-A49D-226CF70CE085}" type="parTrans" cxnId="{24170249-BBFF-4547-BC3C-B6A8109BC0B3}">
      <dgm:prSet/>
      <dgm:spPr/>
      <dgm:t>
        <a:bodyPr/>
        <a:lstStyle/>
        <a:p>
          <a:endParaRPr lang="en-ZA"/>
        </a:p>
      </dgm:t>
    </dgm:pt>
    <dgm:pt modelId="{AD2D7EEA-2FA8-4CB9-A1FC-E0EB4865EE75}">
      <dgm:prSet custT="1"/>
      <dgm:spPr/>
      <dgm:t>
        <a:bodyPr/>
        <a:lstStyle/>
        <a:p>
          <a:pPr>
            <a:lnSpc>
              <a:spcPts val="1500"/>
            </a:lnSpc>
          </a:pPr>
          <a:r>
            <a:rPr lang="en-ZA" sz="2400" dirty="0">
              <a:solidFill>
                <a:srgbClr val="FF0000"/>
              </a:solidFill>
            </a:rPr>
            <a:t>Promulgation of the NQA.</a:t>
          </a:r>
          <a:endParaRPr lang="en-ZA" sz="2400" dirty="0"/>
        </a:p>
      </dgm:t>
    </dgm:pt>
    <dgm:pt modelId="{078878E4-07A0-4ACF-A2DC-A7F4DAD2AF02}" type="sibTrans" cxnId="{A9218A40-CA06-46B9-9D17-0A67C2C35709}">
      <dgm:prSet/>
      <dgm:spPr/>
      <dgm:t>
        <a:bodyPr/>
        <a:lstStyle/>
        <a:p>
          <a:endParaRPr lang="en-ZA"/>
        </a:p>
      </dgm:t>
    </dgm:pt>
    <dgm:pt modelId="{92EA698B-E57D-4916-952A-58B88BD926C5}" type="parTrans" cxnId="{A9218A40-CA06-46B9-9D17-0A67C2C35709}">
      <dgm:prSet/>
      <dgm:spPr/>
      <dgm:t>
        <a:bodyPr/>
        <a:lstStyle/>
        <a:p>
          <a:endParaRPr lang="en-ZA"/>
        </a:p>
      </dgm:t>
    </dgm:pt>
    <dgm:pt modelId="{5632F4BE-293D-46C3-9D26-4AB24108FA56}" type="pres">
      <dgm:prSet presAssocID="{1B7BCF3E-12EF-404C-9875-0EC563977423}" presName="linearFlow" presStyleCnt="0">
        <dgm:presLayoutVars>
          <dgm:dir/>
          <dgm:animLvl val="lvl"/>
          <dgm:resizeHandles val="exact"/>
        </dgm:presLayoutVars>
      </dgm:prSet>
      <dgm:spPr/>
      <dgm:t>
        <a:bodyPr/>
        <a:lstStyle/>
        <a:p>
          <a:endParaRPr lang="en-US"/>
        </a:p>
      </dgm:t>
    </dgm:pt>
    <dgm:pt modelId="{27F65F93-F298-4DCE-A120-3CD4F0C3F172}" type="pres">
      <dgm:prSet presAssocID="{FD4EEF8B-D348-4C67-9966-F2F9AB6792BA}" presName="composite" presStyleCnt="0"/>
      <dgm:spPr/>
    </dgm:pt>
    <dgm:pt modelId="{15A55282-EE70-4A2A-8E1B-06627F8DB513}" type="pres">
      <dgm:prSet presAssocID="{FD4EEF8B-D348-4C67-9966-F2F9AB6792BA}" presName="parentText" presStyleLbl="alignNode1" presStyleIdx="0" presStyleCnt="7">
        <dgm:presLayoutVars>
          <dgm:chMax val="1"/>
          <dgm:bulletEnabled val="1"/>
        </dgm:presLayoutVars>
      </dgm:prSet>
      <dgm:spPr/>
      <dgm:t>
        <a:bodyPr/>
        <a:lstStyle/>
        <a:p>
          <a:endParaRPr lang="en-US"/>
        </a:p>
      </dgm:t>
    </dgm:pt>
    <dgm:pt modelId="{CE6F4C1F-5D13-4CDD-8363-3354ED91BD51}" type="pres">
      <dgm:prSet presAssocID="{FD4EEF8B-D348-4C67-9966-F2F9AB6792BA}" presName="descendantText" presStyleLbl="alignAcc1" presStyleIdx="0" presStyleCnt="7" custScaleY="128396">
        <dgm:presLayoutVars>
          <dgm:bulletEnabled val="1"/>
        </dgm:presLayoutVars>
      </dgm:prSet>
      <dgm:spPr/>
      <dgm:t>
        <a:bodyPr/>
        <a:lstStyle/>
        <a:p>
          <a:endParaRPr lang="en-US"/>
        </a:p>
      </dgm:t>
    </dgm:pt>
    <dgm:pt modelId="{ACBDB4E9-B197-47BE-83EE-033F9DAF7134}" type="pres">
      <dgm:prSet presAssocID="{4681A338-C008-43C8-896C-D35D40B5C012}" presName="sp" presStyleCnt="0"/>
      <dgm:spPr/>
    </dgm:pt>
    <dgm:pt modelId="{DDD0F7CF-62EE-448C-9631-6D7D1F6E90C5}" type="pres">
      <dgm:prSet presAssocID="{F996B854-25E6-49F0-AE82-3326E0E4F2BC}" presName="composite" presStyleCnt="0"/>
      <dgm:spPr/>
    </dgm:pt>
    <dgm:pt modelId="{5978740A-B618-46D7-9FD6-AFB742AD1ACB}" type="pres">
      <dgm:prSet presAssocID="{F996B854-25E6-49F0-AE82-3326E0E4F2BC}" presName="parentText" presStyleLbl="alignNode1" presStyleIdx="1" presStyleCnt="7">
        <dgm:presLayoutVars>
          <dgm:chMax val="1"/>
          <dgm:bulletEnabled val="1"/>
        </dgm:presLayoutVars>
      </dgm:prSet>
      <dgm:spPr/>
      <dgm:t>
        <a:bodyPr/>
        <a:lstStyle/>
        <a:p>
          <a:endParaRPr lang="en-US"/>
        </a:p>
      </dgm:t>
    </dgm:pt>
    <dgm:pt modelId="{7A388534-9492-4B4B-BAC1-E835540911D2}" type="pres">
      <dgm:prSet presAssocID="{F996B854-25E6-49F0-AE82-3326E0E4F2BC}" presName="descendantText" presStyleLbl="alignAcc1" presStyleIdx="1" presStyleCnt="7">
        <dgm:presLayoutVars>
          <dgm:bulletEnabled val="1"/>
        </dgm:presLayoutVars>
      </dgm:prSet>
      <dgm:spPr/>
      <dgm:t>
        <a:bodyPr/>
        <a:lstStyle/>
        <a:p>
          <a:endParaRPr lang="en-US"/>
        </a:p>
      </dgm:t>
    </dgm:pt>
    <dgm:pt modelId="{233D80D8-9953-4C47-8A5C-0A2935D64E5B}" type="pres">
      <dgm:prSet presAssocID="{D4019966-EAFB-4227-AE0B-D74E15F38836}" presName="sp" presStyleCnt="0"/>
      <dgm:spPr/>
    </dgm:pt>
    <dgm:pt modelId="{DD95D068-E96B-4A01-8799-5DDAD19C0D23}" type="pres">
      <dgm:prSet presAssocID="{A4C16D1C-226C-49A5-8ADE-1C8A25E55D6F}" presName="composite" presStyleCnt="0"/>
      <dgm:spPr/>
    </dgm:pt>
    <dgm:pt modelId="{2E8C7332-357D-47E8-9F8C-91A95666A761}" type="pres">
      <dgm:prSet presAssocID="{A4C16D1C-226C-49A5-8ADE-1C8A25E55D6F}" presName="parentText" presStyleLbl="alignNode1" presStyleIdx="2" presStyleCnt="7">
        <dgm:presLayoutVars>
          <dgm:chMax val="1"/>
          <dgm:bulletEnabled val="1"/>
        </dgm:presLayoutVars>
      </dgm:prSet>
      <dgm:spPr/>
      <dgm:t>
        <a:bodyPr/>
        <a:lstStyle/>
        <a:p>
          <a:endParaRPr lang="en-US"/>
        </a:p>
      </dgm:t>
    </dgm:pt>
    <dgm:pt modelId="{1485AFC1-8A89-499E-A67E-0A653D93EA87}" type="pres">
      <dgm:prSet presAssocID="{A4C16D1C-226C-49A5-8ADE-1C8A25E55D6F}" presName="descendantText" presStyleLbl="alignAcc1" presStyleIdx="2" presStyleCnt="7">
        <dgm:presLayoutVars>
          <dgm:bulletEnabled val="1"/>
        </dgm:presLayoutVars>
      </dgm:prSet>
      <dgm:spPr/>
      <dgm:t>
        <a:bodyPr/>
        <a:lstStyle/>
        <a:p>
          <a:endParaRPr lang="en-US"/>
        </a:p>
      </dgm:t>
    </dgm:pt>
    <dgm:pt modelId="{AED202EC-AD61-4E78-95D9-46028DF38BBC}" type="pres">
      <dgm:prSet presAssocID="{A53934F0-AA6E-49EE-9A4B-E5F697F679FF}" presName="sp" presStyleCnt="0"/>
      <dgm:spPr/>
    </dgm:pt>
    <dgm:pt modelId="{68B1B292-0847-44EF-A3BF-C31059302EB2}" type="pres">
      <dgm:prSet presAssocID="{AF428147-32D7-415B-92FE-A0110E5C8D60}" presName="composite" presStyleCnt="0"/>
      <dgm:spPr/>
    </dgm:pt>
    <dgm:pt modelId="{B2297C98-2167-473A-BA38-6F1B8B074F7C}" type="pres">
      <dgm:prSet presAssocID="{AF428147-32D7-415B-92FE-A0110E5C8D60}" presName="parentText" presStyleLbl="alignNode1" presStyleIdx="3" presStyleCnt="7">
        <dgm:presLayoutVars>
          <dgm:chMax val="1"/>
          <dgm:bulletEnabled val="1"/>
        </dgm:presLayoutVars>
      </dgm:prSet>
      <dgm:spPr/>
      <dgm:t>
        <a:bodyPr/>
        <a:lstStyle/>
        <a:p>
          <a:endParaRPr lang="en-US"/>
        </a:p>
      </dgm:t>
    </dgm:pt>
    <dgm:pt modelId="{4A944EB1-B4C9-4933-80A4-B52EC420D6B3}" type="pres">
      <dgm:prSet presAssocID="{AF428147-32D7-415B-92FE-A0110E5C8D60}" presName="descendantText" presStyleLbl="alignAcc1" presStyleIdx="3" presStyleCnt="7">
        <dgm:presLayoutVars>
          <dgm:bulletEnabled val="1"/>
        </dgm:presLayoutVars>
      </dgm:prSet>
      <dgm:spPr/>
      <dgm:t>
        <a:bodyPr/>
        <a:lstStyle/>
        <a:p>
          <a:endParaRPr lang="en-US"/>
        </a:p>
      </dgm:t>
    </dgm:pt>
    <dgm:pt modelId="{E17A1D2C-AAEB-4442-B66B-117176BF53D1}" type="pres">
      <dgm:prSet presAssocID="{7C6E11C0-827D-4F43-AF70-68FFF5944051}" presName="sp" presStyleCnt="0"/>
      <dgm:spPr/>
    </dgm:pt>
    <dgm:pt modelId="{753658EF-296A-41D3-8FB9-E5C28F1B04EF}" type="pres">
      <dgm:prSet presAssocID="{3B1C884B-2D2B-467E-95E6-8573A67B6BA4}" presName="composite" presStyleCnt="0"/>
      <dgm:spPr/>
    </dgm:pt>
    <dgm:pt modelId="{3D0B81CD-F391-4036-9A79-45CB22CCCC58}" type="pres">
      <dgm:prSet presAssocID="{3B1C884B-2D2B-467E-95E6-8573A67B6BA4}" presName="parentText" presStyleLbl="alignNode1" presStyleIdx="4" presStyleCnt="7">
        <dgm:presLayoutVars>
          <dgm:chMax val="1"/>
          <dgm:bulletEnabled val="1"/>
        </dgm:presLayoutVars>
      </dgm:prSet>
      <dgm:spPr/>
      <dgm:t>
        <a:bodyPr/>
        <a:lstStyle/>
        <a:p>
          <a:endParaRPr lang="en-US"/>
        </a:p>
      </dgm:t>
    </dgm:pt>
    <dgm:pt modelId="{64727DFA-FABF-4D17-9445-990CF9469CF3}" type="pres">
      <dgm:prSet presAssocID="{3B1C884B-2D2B-467E-95E6-8573A67B6BA4}" presName="descendantText" presStyleLbl="alignAcc1" presStyleIdx="4" presStyleCnt="7">
        <dgm:presLayoutVars>
          <dgm:bulletEnabled val="1"/>
        </dgm:presLayoutVars>
      </dgm:prSet>
      <dgm:spPr/>
      <dgm:t>
        <a:bodyPr/>
        <a:lstStyle/>
        <a:p>
          <a:endParaRPr lang="en-US"/>
        </a:p>
      </dgm:t>
    </dgm:pt>
    <dgm:pt modelId="{A2A088C9-40C8-46C5-B9E2-3B6385F6A987}" type="pres">
      <dgm:prSet presAssocID="{C908809A-1DC9-4E7A-8AD2-4C7CEBB8DA8F}" presName="sp" presStyleCnt="0"/>
      <dgm:spPr/>
    </dgm:pt>
    <dgm:pt modelId="{7072694B-FBB7-488D-AD03-1F18162250D2}" type="pres">
      <dgm:prSet presAssocID="{CEA6266E-8FEC-4310-B67D-A5913482971F}" presName="composite" presStyleCnt="0"/>
      <dgm:spPr/>
    </dgm:pt>
    <dgm:pt modelId="{23F23407-46B6-4C91-9359-38F20D3C8425}" type="pres">
      <dgm:prSet presAssocID="{CEA6266E-8FEC-4310-B67D-A5913482971F}" presName="parentText" presStyleLbl="alignNode1" presStyleIdx="5" presStyleCnt="7">
        <dgm:presLayoutVars>
          <dgm:chMax val="1"/>
          <dgm:bulletEnabled val="1"/>
        </dgm:presLayoutVars>
      </dgm:prSet>
      <dgm:spPr/>
      <dgm:t>
        <a:bodyPr/>
        <a:lstStyle/>
        <a:p>
          <a:endParaRPr lang="en-US"/>
        </a:p>
      </dgm:t>
    </dgm:pt>
    <dgm:pt modelId="{8CCFFC49-F8E2-45AA-8916-6F407CE084F7}" type="pres">
      <dgm:prSet presAssocID="{CEA6266E-8FEC-4310-B67D-A5913482971F}" presName="descendantText" presStyleLbl="alignAcc1" presStyleIdx="5" presStyleCnt="7">
        <dgm:presLayoutVars>
          <dgm:bulletEnabled val="1"/>
        </dgm:presLayoutVars>
      </dgm:prSet>
      <dgm:spPr/>
      <dgm:t>
        <a:bodyPr/>
        <a:lstStyle/>
        <a:p>
          <a:endParaRPr lang="en-US"/>
        </a:p>
      </dgm:t>
    </dgm:pt>
    <dgm:pt modelId="{EF56A4A1-EC2B-4185-A2B7-D7A4A0F1F463}" type="pres">
      <dgm:prSet presAssocID="{4F9CD959-A3E3-427A-8B4F-1F2C7CBA7751}" presName="sp" presStyleCnt="0"/>
      <dgm:spPr/>
    </dgm:pt>
    <dgm:pt modelId="{8F71C38F-A733-4956-8CB2-CCEFA5D37AA5}" type="pres">
      <dgm:prSet presAssocID="{F0EA6156-CA6D-41DC-8F5A-52407962FE73}" presName="composite" presStyleCnt="0"/>
      <dgm:spPr/>
    </dgm:pt>
    <dgm:pt modelId="{8C3341E2-FAE1-458D-96E8-3927EB563AA2}" type="pres">
      <dgm:prSet presAssocID="{F0EA6156-CA6D-41DC-8F5A-52407962FE73}" presName="parentText" presStyleLbl="alignNode1" presStyleIdx="6" presStyleCnt="7">
        <dgm:presLayoutVars>
          <dgm:chMax val="1"/>
          <dgm:bulletEnabled val="1"/>
        </dgm:presLayoutVars>
      </dgm:prSet>
      <dgm:spPr/>
      <dgm:t>
        <a:bodyPr/>
        <a:lstStyle/>
        <a:p>
          <a:endParaRPr lang="en-US"/>
        </a:p>
      </dgm:t>
    </dgm:pt>
    <dgm:pt modelId="{76CE38A6-4FA3-4A14-9B6E-648EED296392}" type="pres">
      <dgm:prSet presAssocID="{F0EA6156-CA6D-41DC-8F5A-52407962FE73}" presName="descendantText" presStyleLbl="alignAcc1" presStyleIdx="6" presStyleCnt="7" custScaleY="116097">
        <dgm:presLayoutVars>
          <dgm:bulletEnabled val="1"/>
        </dgm:presLayoutVars>
      </dgm:prSet>
      <dgm:spPr/>
      <dgm:t>
        <a:bodyPr/>
        <a:lstStyle/>
        <a:p>
          <a:endParaRPr lang="en-US"/>
        </a:p>
      </dgm:t>
    </dgm:pt>
  </dgm:ptLst>
  <dgm:cxnLst>
    <dgm:cxn modelId="{95731FB3-01BE-46EE-BB98-8713185792D1}" srcId="{1B7BCF3E-12EF-404C-9875-0EC563977423}" destId="{CEA6266E-8FEC-4310-B67D-A5913482971F}" srcOrd="5" destOrd="0" parTransId="{ABDBB1F1-B9DE-45D9-B200-56FE066589DA}" sibTransId="{4F9CD959-A3E3-427A-8B4F-1F2C7CBA7751}"/>
    <dgm:cxn modelId="{697B26E8-5D1F-4751-BBF5-FBA035CECED4}" type="presOf" srcId="{59D83D90-4B48-49A5-B371-9AABC588C807}" destId="{CE6F4C1F-5D13-4CDD-8363-3354ED91BD51}" srcOrd="0" destOrd="0" presId="urn:microsoft.com/office/officeart/2005/8/layout/chevron2"/>
    <dgm:cxn modelId="{82424AA0-DFAC-406D-AEBF-9EE6EA4A5903}" type="presOf" srcId="{F0EA6156-CA6D-41DC-8F5A-52407962FE73}" destId="{8C3341E2-FAE1-458D-96E8-3927EB563AA2}" srcOrd="0" destOrd="0" presId="urn:microsoft.com/office/officeart/2005/8/layout/chevron2"/>
    <dgm:cxn modelId="{2A3CA7E2-549A-4442-A35C-A2373C4ED99C}" srcId="{CEA6266E-8FEC-4310-B67D-A5913482971F}" destId="{E7A37695-4BE3-437D-9AE3-17E9513A8B88}" srcOrd="0" destOrd="0" parTransId="{50D0D327-31C3-4156-85CE-39E8A9928410}" sibTransId="{C54B91C6-B37B-4676-A8CF-F2BBDFE95027}"/>
    <dgm:cxn modelId="{C852938D-F933-4363-BA73-00A4CBE580B9}" srcId="{1B7BCF3E-12EF-404C-9875-0EC563977423}" destId="{3B1C884B-2D2B-467E-95E6-8573A67B6BA4}" srcOrd="4" destOrd="0" parTransId="{8CFF6D2E-7062-4117-8330-0F0AD96879AD}" sibTransId="{C908809A-1DC9-4E7A-8AD2-4C7CEBB8DA8F}"/>
    <dgm:cxn modelId="{21D1B3BA-2F84-4D0E-8BD2-D1DE98F368CC}" type="presOf" srcId="{87F76C33-E103-41E7-BD15-CD80963E11CD}" destId="{7A388534-9492-4B4B-BAC1-E835540911D2}" srcOrd="0" destOrd="0" presId="urn:microsoft.com/office/officeart/2005/8/layout/chevron2"/>
    <dgm:cxn modelId="{F90DEA40-8678-48F4-A010-33C5BCC64EFD}" type="presOf" srcId="{AF428147-32D7-415B-92FE-A0110E5C8D60}" destId="{B2297C98-2167-473A-BA38-6F1B8B074F7C}" srcOrd="0" destOrd="0" presId="urn:microsoft.com/office/officeart/2005/8/layout/chevron2"/>
    <dgm:cxn modelId="{23401672-24C3-426B-BD4A-E05FA7B93765}" type="presOf" srcId="{FD4EEF8B-D348-4C67-9966-F2F9AB6792BA}" destId="{15A55282-EE70-4A2A-8E1B-06627F8DB513}" srcOrd="0" destOrd="0" presId="urn:microsoft.com/office/officeart/2005/8/layout/chevron2"/>
    <dgm:cxn modelId="{20676C41-99C5-4696-B01E-162EF27CE89B}" srcId="{1B7BCF3E-12EF-404C-9875-0EC563977423}" destId="{FD4EEF8B-D348-4C67-9966-F2F9AB6792BA}" srcOrd="0" destOrd="0" parTransId="{9959EFCF-35A2-438A-A4E9-CEFA1C1FE4C0}" sibTransId="{4681A338-C008-43C8-896C-D35D40B5C012}"/>
    <dgm:cxn modelId="{C0770247-098E-42BB-A7D9-689195780578}" srcId="{A4C16D1C-226C-49A5-8ADE-1C8A25E55D6F}" destId="{D98F6F8B-9927-4E36-9FC3-D762E4790D34}" srcOrd="0" destOrd="0" parTransId="{EC107CCF-7459-408E-83D5-669EC2D960BE}" sibTransId="{F9CBD76A-CB7B-4086-BC5E-999AB411C888}"/>
    <dgm:cxn modelId="{8DF5842B-3C60-46C6-84CF-BC1178DF6F7E}" srcId="{1B7BCF3E-12EF-404C-9875-0EC563977423}" destId="{F996B854-25E6-49F0-AE82-3326E0E4F2BC}" srcOrd="1" destOrd="0" parTransId="{2C91DBC6-88B5-4295-ADD9-BCC24B1947CE}" sibTransId="{D4019966-EAFB-4227-AE0B-D74E15F38836}"/>
    <dgm:cxn modelId="{2F7AFD90-8520-46A8-8CD4-5C49C184AFD9}" type="presOf" srcId="{B870B588-DB42-4373-9D94-7E24586D4F05}" destId="{76CE38A6-4FA3-4A14-9B6E-648EED296392}" srcOrd="0" destOrd="1" presId="urn:microsoft.com/office/officeart/2005/8/layout/chevron2"/>
    <dgm:cxn modelId="{D62AF4E2-3237-4CFE-A8D9-7B6D55793888}" type="presOf" srcId="{1B7BCF3E-12EF-404C-9875-0EC563977423}" destId="{5632F4BE-293D-46C3-9D26-4AB24108FA56}" srcOrd="0" destOrd="0" presId="urn:microsoft.com/office/officeart/2005/8/layout/chevron2"/>
    <dgm:cxn modelId="{A9218A40-CA06-46B9-9D17-0A67C2C35709}" srcId="{FD4EEF8B-D348-4C67-9966-F2F9AB6792BA}" destId="{AD2D7EEA-2FA8-4CB9-A1FC-E0EB4865EE75}" srcOrd="1" destOrd="0" parTransId="{92EA698B-E57D-4916-952A-58B88BD926C5}" sibTransId="{078878E4-07A0-4ACF-A2DC-A7F4DAD2AF02}"/>
    <dgm:cxn modelId="{01AEE9C9-02F4-4993-BE3A-D27C327D208C}" type="presOf" srcId="{F996B854-25E6-49F0-AE82-3326E0E4F2BC}" destId="{5978740A-B618-46D7-9FD6-AFB742AD1ACB}" srcOrd="0" destOrd="0" presId="urn:microsoft.com/office/officeart/2005/8/layout/chevron2"/>
    <dgm:cxn modelId="{8FE43AD1-BD8A-4F16-ABA4-5574C94C374D}" type="presOf" srcId="{E7A37695-4BE3-437D-9AE3-17E9513A8B88}" destId="{8CCFFC49-F8E2-45AA-8916-6F407CE084F7}" srcOrd="0" destOrd="0" presId="urn:microsoft.com/office/officeart/2005/8/layout/chevron2"/>
    <dgm:cxn modelId="{2AE7FC65-38A2-4B32-B993-4B60FA35CE40}" type="presOf" srcId="{CEA6266E-8FEC-4310-B67D-A5913482971F}" destId="{23F23407-46B6-4C91-9359-38F20D3C8425}" srcOrd="0" destOrd="0" presId="urn:microsoft.com/office/officeart/2005/8/layout/chevron2"/>
    <dgm:cxn modelId="{0A5072B3-9E4E-4DCA-B518-4809F6C1B160}" srcId="{1B7BCF3E-12EF-404C-9875-0EC563977423}" destId="{F0EA6156-CA6D-41DC-8F5A-52407962FE73}" srcOrd="6" destOrd="0" parTransId="{D2F92ADC-FA38-47E2-9874-CEEDE9BE6B62}" sibTransId="{8664846F-000F-4F70-B47D-82CAF7A55C64}"/>
    <dgm:cxn modelId="{8FAEB5D6-4C57-44C1-863B-537D61EDDDB8}" srcId="{F0EA6156-CA6D-41DC-8F5A-52407962FE73}" destId="{663F6C69-1F24-4BB1-A567-E927F82A3C4D}" srcOrd="0" destOrd="0" parTransId="{0943BAF0-2BC3-457B-8907-63CB272E0F49}" sibTransId="{645F6430-7B84-4A89-B9B4-4D5E28262198}"/>
    <dgm:cxn modelId="{BA3CA0D2-46CC-4FF3-839C-E6CEED6150DA}" type="presOf" srcId="{AD2D7EEA-2FA8-4CB9-A1FC-E0EB4865EE75}" destId="{CE6F4C1F-5D13-4CDD-8363-3354ED91BD51}" srcOrd="0" destOrd="1" presId="urn:microsoft.com/office/officeart/2005/8/layout/chevron2"/>
    <dgm:cxn modelId="{47FC8752-AAD9-4F6E-BED8-8E0B8C2D9B2F}" type="presOf" srcId="{D98F6F8B-9927-4E36-9FC3-D762E4790D34}" destId="{1485AFC1-8A89-499E-A67E-0A653D93EA87}" srcOrd="0" destOrd="0" presId="urn:microsoft.com/office/officeart/2005/8/layout/chevron2"/>
    <dgm:cxn modelId="{24170249-BBFF-4547-BC3C-B6A8109BC0B3}" srcId="{FD4EEF8B-D348-4C67-9966-F2F9AB6792BA}" destId="{59D83D90-4B48-49A5-B371-9AABC588C807}" srcOrd="0" destOrd="0" parTransId="{DF8B7B54-3E69-446E-A49D-226CF70CE085}" sibTransId="{837E7988-1A72-4509-A4D3-7E6BB0353139}"/>
    <dgm:cxn modelId="{41D525B8-F949-48DF-BCE9-1D6705DEAAF1}" srcId="{1B7BCF3E-12EF-404C-9875-0EC563977423}" destId="{A4C16D1C-226C-49A5-8ADE-1C8A25E55D6F}" srcOrd="2" destOrd="0" parTransId="{82C544D6-91BE-4931-82D6-510D29DE96B2}" sibTransId="{A53934F0-AA6E-49EE-9A4B-E5F697F679FF}"/>
    <dgm:cxn modelId="{F650A978-EEFB-4937-918C-C29699871A9B}" srcId="{F996B854-25E6-49F0-AE82-3326E0E4F2BC}" destId="{87F76C33-E103-41E7-BD15-CD80963E11CD}" srcOrd="0" destOrd="0" parTransId="{4F478F71-1C27-4445-AEC1-F8A2B81F2109}" sibTransId="{E9DFF016-D8D7-4022-B616-568CF42F30E0}"/>
    <dgm:cxn modelId="{E01DC856-6D74-4DB8-9327-7CA76234277B}" srcId="{AF428147-32D7-415B-92FE-A0110E5C8D60}" destId="{5356091F-A040-4764-954B-1D0A995C91A0}" srcOrd="0" destOrd="0" parTransId="{4A375305-3FB0-4981-A818-17569FBE5B44}" sibTransId="{63705B96-0F8F-4577-BBEC-491D78D0C5CD}"/>
    <dgm:cxn modelId="{BDECBA0E-50F5-4F0B-A2C3-65EA86E3F6BE}" type="presOf" srcId="{663F6C69-1F24-4BB1-A567-E927F82A3C4D}" destId="{76CE38A6-4FA3-4A14-9B6E-648EED296392}" srcOrd="0" destOrd="0" presId="urn:microsoft.com/office/officeart/2005/8/layout/chevron2"/>
    <dgm:cxn modelId="{BC080BE3-7E2E-4E8D-B4B5-4EE9246B4D25}" type="presOf" srcId="{5356091F-A040-4764-954B-1D0A995C91A0}" destId="{4A944EB1-B4C9-4933-80A4-B52EC420D6B3}" srcOrd="0" destOrd="0" presId="urn:microsoft.com/office/officeart/2005/8/layout/chevron2"/>
    <dgm:cxn modelId="{88D4257D-8F08-496F-A6B0-D81BD1A72062}" srcId="{1B7BCF3E-12EF-404C-9875-0EC563977423}" destId="{AF428147-32D7-415B-92FE-A0110E5C8D60}" srcOrd="3" destOrd="0" parTransId="{80B24D88-6AAE-48C3-AF5D-B7B61D58E187}" sibTransId="{7C6E11C0-827D-4F43-AF70-68FFF5944051}"/>
    <dgm:cxn modelId="{5A9A1392-7A34-45A6-9ED3-272E850E84B1}" srcId="{F0EA6156-CA6D-41DC-8F5A-52407962FE73}" destId="{B870B588-DB42-4373-9D94-7E24586D4F05}" srcOrd="1" destOrd="0" parTransId="{4EC68388-5BEA-47EE-8A0F-711EB07FFDB7}" sibTransId="{3830DA3D-FB1C-46A4-9B5F-82958B0D381A}"/>
    <dgm:cxn modelId="{006CCC7E-4020-49AE-9F5F-D828D2AEB589}" type="presOf" srcId="{A4C16D1C-226C-49A5-8ADE-1C8A25E55D6F}" destId="{2E8C7332-357D-47E8-9F8C-91A95666A761}" srcOrd="0" destOrd="0" presId="urn:microsoft.com/office/officeart/2005/8/layout/chevron2"/>
    <dgm:cxn modelId="{F4B241A2-79C5-4518-9638-3C3C6988A9FF}" type="presOf" srcId="{E5ACB7CF-E6DE-4BED-9891-8D1A33E88CB8}" destId="{64727DFA-FABF-4D17-9445-990CF9469CF3}" srcOrd="0" destOrd="0" presId="urn:microsoft.com/office/officeart/2005/8/layout/chevron2"/>
    <dgm:cxn modelId="{C6E7F073-A2F6-454E-BCE4-BE9E5E909E40}" type="presOf" srcId="{3B1C884B-2D2B-467E-95E6-8573A67B6BA4}" destId="{3D0B81CD-F391-4036-9A79-45CB22CCCC58}" srcOrd="0" destOrd="0" presId="urn:microsoft.com/office/officeart/2005/8/layout/chevron2"/>
    <dgm:cxn modelId="{E0FBE56B-7301-4D18-B851-13E97D3E1D69}" srcId="{3B1C884B-2D2B-467E-95E6-8573A67B6BA4}" destId="{E5ACB7CF-E6DE-4BED-9891-8D1A33E88CB8}" srcOrd="0" destOrd="0" parTransId="{C49FDFD7-DB85-4DDC-8470-13F350D8AB9F}" sibTransId="{2680C226-7F75-4B46-B24D-5F324AB7BCCE}"/>
    <dgm:cxn modelId="{60871444-0498-4D44-8753-F20538FA96B2}" type="presParOf" srcId="{5632F4BE-293D-46C3-9D26-4AB24108FA56}" destId="{27F65F93-F298-4DCE-A120-3CD4F0C3F172}" srcOrd="0" destOrd="0" presId="urn:microsoft.com/office/officeart/2005/8/layout/chevron2"/>
    <dgm:cxn modelId="{729EE310-933E-4492-9569-919773077490}" type="presParOf" srcId="{27F65F93-F298-4DCE-A120-3CD4F0C3F172}" destId="{15A55282-EE70-4A2A-8E1B-06627F8DB513}" srcOrd="0" destOrd="0" presId="urn:microsoft.com/office/officeart/2005/8/layout/chevron2"/>
    <dgm:cxn modelId="{98B6E3C2-1BD3-484A-B659-B368E0BA161D}" type="presParOf" srcId="{27F65F93-F298-4DCE-A120-3CD4F0C3F172}" destId="{CE6F4C1F-5D13-4CDD-8363-3354ED91BD51}" srcOrd="1" destOrd="0" presId="urn:microsoft.com/office/officeart/2005/8/layout/chevron2"/>
    <dgm:cxn modelId="{158082EE-FCCB-4145-A7FF-E0B2D40B5E27}" type="presParOf" srcId="{5632F4BE-293D-46C3-9D26-4AB24108FA56}" destId="{ACBDB4E9-B197-47BE-83EE-033F9DAF7134}" srcOrd="1" destOrd="0" presId="urn:microsoft.com/office/officeart/2005/8/layout/chevron2"/>
    <dgm:cxn modelId="{E810314B-3639-467D-8387-35190C7EFAD1}" type="presParOf" srcId="{5632F4BE-293D-46C3-9D26-4AB24108FA56}" destId="{DDD0F7CF-62EE-448C-9631-6D7D1F6E90C5}" srcOrd="2" destOrd="0" presId="urn:microsoft.com/office/officeart/2005/8/layout/chevron2"/>
    <dgm:cxn modelId="{D4623D5B-45BF-43DE-8BCC-91BED5616BD0}" type="presParOf" srcId="{DDD0F7CF-62EE-448C-9631-6D7D1F6E90C5}" destId="{5978740A-B618-46D7-9FD6-AFB742AD1ACB}" srcOrd="0" destOrd="0" presId="urn:microsoft.com/office/officeart/2005/8/layout/chevron2"/>
    <dgm:cxn modelId="{E7F8CFA0-092B-4096-8121-E19FB2A33340}" type="presParOf" srcId="{DDD0F7CF-62EE-448C-9631-6D7D1F6E90C5}" destId="{7A388534-9492-4B4B-BAC1-E835540911D2}" srcOrd="1" destOrd="0" presId="urn:microsoft.com/office/officeart/2005/8/layout/chevron2"/>
    <dgm:cxn modelId="{F3D3C512-5893-49D2-B014-5F08036D47F4}" type="presParOf" srcId="{5632F4BE-293D-46C3-9D26-4AB24108FA56}" destId="{233D80D8-9953-4C47-8A5C-0A2935D64E5B}" srcOrd="3" destOrd="0" presId="urn:microsoft.com/office/officeart/2005/8/layout/chevron2"/>
    <dgm:cxn modelId="{7AF32A09-14D8-4960-999D-D13B5D66B7A7}" type="presParOf" srcId="{5632F4BE-293D-46C3-9D26-4AB24108FA56}" destId="{DD95D068-E96B-4A01-8799-5DDAD19C0D23}" srcOrd="4" destOrd="0" presId="urn:microsoft.com/office/officeart/2005/8/layout/chevron2"/>
    <dgm:cxn modelId="{FF388D8F-9B43-4327-9276-1A20A50669BD}" type="presParOf" srcId="{DD95D068-E96B-4A01-8799-5DDAD19C0D23}" destId="{2E8C7332-357D-47E8-9F8C-91A95666A761}" srcOrd="0" destOrd="0" presId="urn:microsoft.com/office/officeart/2005/8/layout/chevron2"/>
    <dgm:cxn modelId="{4B2945D1-DB29-44AE-A13F-FC396BDC562C}" type="presParOf" srcId="{DD95D068-E96B-4A01-8799-5DDAD19C0D23}" destId="{1485AFC1-8A89-499E-A67E-0A653D93EA87}" srcOrd="1" destOrd="0" presId="urn:microsoft.com/office/officeart/2005/8/layout/chevron2"/>
    <dgm:cxn modelId="{D2A0102E-0FE6-4D78-BC8D-D9F7BF07F65C}" type="presParOf" srcId="{5632F4BE-293D-46C3-9D26-4AB24108FA56}" destId="{AED202EC-AD61-4E78-95D9-46028DF38BBC}" srcOrd="5" destOrd="0" presId="urn:microsoft.com/office/officeart/2005/8/layout/chevron2"/>
    <dgm:cxn modelId="{01B4CD41-C06A-4CB7-81FE-78D2919475E5}" type="presParOf" srcId="{5632F4BE-293D-46C3-9D26-4AB24108FA56}" destId="{68B1B292-0847-44EF-A3BF-C31059302EB2}" srcOrd="6" destOrd="0" presId="urn:microsoft.com/office/officeart/2005/8/layout/chevron2"/>
    <dgm:cxn modelId="{387B27AE-1B47-45BB-808F-2F3CF8DE6FA7}" type="presParOf" srcId="{68B1B292-0847-44EF-A3BF-C31059302EB2}" destId="{B2297C98-2167-473A-BA38-6F1B8B074F7C}" srcOrd="0" destOrd="0" presId="urn:microsoft.com/office/officeart/2005/8/layout/chevron2"/>
    <dgm:cxn modelId="{6D8D4663-81B3-41CC-B092-3ECF9B77E84E}" type="presParOf" srcId="{68B1B292-0847-44EF-A3BF-C31059302EB2}" destId="{4A944EB1-B4C9-4933-80A4-B52EC420D6B3}" srcOrd="1" destOrd="0" presId="urn:microsoft.com/office/officeart/2005/8/layout/chevron2"/>
    <dgm:cxn modelId="{C8C80252-CBA3-483B-A648-234029562B9D}" type="presParOf" srcId="{5632F4BE-293D-46C3-9D26-4AB24108FA56}" destId="{E17A1D2C-AAEB-4442-B66B-117176BF53D1}" srcOrd="7" destOrd="0" presId="urn:microsoft.com/office/officeart/2005/8/layout/chevron2"/>
    <dgm:cxn modelId="{37D6CBD4-B0A7-4C15-95A1-9649FFCCA668}" type="presParOf" srcId="{5632F4BE-293D-46C3-9D26-4AB24108FA56}" destId="{753658EF-296A-41D3-8FB9-E5C28F1B04EF}" srcOrd="8" destOrd="0" presId="urn:microsoft.com/office/officeart/2005/8/layout/chevron2"/>
    <dgm:cxn modelId="{971E7C40-03AB-4ECA-A5CE-2A6F77A4BC3E}" type="presParOf" srcId="{753658EF-296A-41D3-8FB9-E5C28F1B04EF}" destId="{3D0B81CD-F391-4036-9A79-45CB22CCCC58}" srcOrd="0" destOrd="0" presId="urn:microsoft.com/office/officeart/2005/8/layout/chevron2"/>
    <dgm:cxn modelId="{ED894B6D-5054-4995-84F2-F39B2C9A741E}" type="presParOf" srcId="{753658EF-296A-41D3-8FB9-E5C28F1B04EF}" destId="{64727DFA-FABF-4D17-9445-990CF9469CF3}" srcOrd="1" destOrd="0" presId="urn:microsoft.com/office/officeart/2005/8/layout/chevron2"/>
    <dgm:cxn modelId="{5C051256-96DB-4A19-A813-0B880F1599CF}" type="presParOf" srcId="{5632F4BE-293D-46C3-9D26-4AB24108FA56}" destId="{A2A088C9-40C8-46C5-B9E2-3B6385F6A987}" srcOrd="9" destOrd="0" presId="urn:microsoft.com/office/officeart/2005/8/layout/chevron2"/>
    <dgm:cxn modelId="{6E38D600-62FB-4662-969E-E59914DCBB4D}" type="presParOf" srcId="{5632F4BE-293D-46C3-9D26-4AB24108FA56}" destId="{7072694B-FBB7-488D-AD03-1F18162250D2}" srcOrd="10" destOrd="0" presId="urn:microsoft.com/office/officeart/2005/8/layout/chevron2"/>
    <dgm:cxn modelId="{AC6CA6E5-6F33-4F0B-A9BE-AC03C2E4EB38}" type="presParOf" srcId="{7072694B-FBB7-488D-AD03-1F18162250D2}" destId="{23F23407-46B6-4C91-9359-38F20D3C8425}" srcOrd="0" destOrd="0" presId="urn:microsoft.com/office/officeart/2005/8/layout/chevron2"/>
    <dgm:cxn modelId="{529A61D0-6893-40A1-B3F2-9DC1033567EC}" type="presParOf" srcId="{7072694B-FBB7-488D-AD03-1F18162250D2}" destId="{8CCFFC49-F8E2-45AA-8916-6F407CE084F7}" srcOrd="1" destOrd="0" presId="urn:microsoft.com/office/officeart/2005/8/layout/chevron2"/>
    <dgm:cxn modelId="{CBE9B4B7-9A7B-4432-A311-9089F9D1D23B}" type="presParOf" srcId="{5632F4BE-293D-46C3-9D26-4AB24108FA56}" destId="{EF56A4A1-EC2B-4185-A2B7-D7A4A0F1F463}" srcOrd="11" destOrd="0" presId="urn:microsoft.com/office/officeart/2005/8/layout/chevron2"/>
    <dgm:cxn modelId="{FF7306E2-2880-4B08-B2F8-D02AA9A14BE1}" type="presParOf" srcId="{5632F4BE-293D-46C3-9D26-4AB24108FA56}" destId="{8F71C38F-A733-4956-8CB2-CCEFA5D37AA5}" srcOrd="12" destOrd="0" presId="urn:microsoft.com/office/officeart/2005/8/layout/chevron2"/>
    <dgm:cxn modelId="{65AE38B1-9B23-4DBD-9FBE-995743CB205C}" type="presParOf" srcId="{8F71C38F-A733-4956-8CB2-CCEFA5D37AA5}" destId="{8C3341E2-FAE1-458D-96E8-3927EB563AA2}" srcOrd="0" destOrd="0" presId="urn:microsoft.com/office/officeart/2005/8/layout/chevron2"/>
    <dgm:cxn modelId="{8E5191BC-D9FF-4FD2-8D3B-8FB7F58DD248}" type="presParOf" srcId="{8F71C38F-A733-4956-8CB2-CCEFA5D37AA5}" destId="{76CE38A6-4FA3-4A14-9B6E-648EED29639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7BCF3E-12EF-404C-9875-0EC563977423}" type="doc">
      <dgm:prSet loTypeId="urn:microsoft.com/office/officeart/2005/8/layout/chevron2" loCatId="list" qsTypeId="urn:microsoft.com/office/officeart/2005/8/quickstyle/simple3" qsCatId="simple" csTypeId="urn:microsoft.com/office/officeart/2005/8/colors/accent2_5" csCatId="accent2" phldr="1"/>
      <dgm:spPr/>
      <dgm:t>
        <a:bodyPr/>
        <a:lstStyle/>
        <a:p>
          <a:endParaRPr lang="en-ZA"/>
        </a:p>
      </dgm:t>
    </dgm:pt>
    <dgm:pt modelId="{FD4EEF8B-D348-4C67-9966-F2F9AB6792BA}">
      <dgm:prSet phldrT="[Text]" custT="1"/>
      <dgm:spPr/>
      <dgm:t>
        <a:bodyPr/>
        <a:lstStyle/>
        <a:p>
          <a:pPr>
            <a:lnSpc>
              <a:spcPts val="1500"/>
            </a:lnSpc>
          </a:pPr>
          <a:r>
            <a:rPr lang="en-ZA" sz="2000" i="0" dirty="0"/>
            <a:t>2016</a:t>
          </a:r>
        </a:p>
      </dgm:t>
    </dgm:pt>
    <dgm:pt modelId="{4681A338-C008-43C8-896C-D35D40B5C012}" type="sibTrans" cxnId="{20676C41-99C5-4696-B01E-162EF27CE89B}">
      <dgm:prSet/>
      <dgm:spPr/>
      <dgm:t>
        <a:bodyPr/>
        <a:lstStyle/>
        <a:p>
          <a:endParaRPr lang="en-ZA"/>
        </a:p>
      </dgm:t>
    </dgm:pt>
    <dgm:pt modelId="{9959EFCF-35A2-438A-A4E9-CEFA1C1FE4C0}" type="parTrans" cxnId="{20676C41-99C5-4696-B01E-162EF27CE89B}">
      <dgm:prSet/>
      <dgm:spPr/>
      <dgm:t>
        <a:bodyPr/>
        <a:lstStyle/>
        <a:p>
          <a:endParaRPr lang="en-ZA"/>
        </a:p>
      </dgm:t>
    </dgm:pt>
    <dgm:pt modelId="{A4C16D1C-226C-49A5-8ADE-1C8A25E55D6F}">
      <dgm:prSet phldrT="[Text]" custT="1"/>
      <dgm:spPr/>
      <dgm:t>
        <a:bodyPr/>
        <a:lstStyle/>
        <a:p>
          <a:pPr>
            <a:lnSpc>
              <a:spcPts val="1500"/>
            </a:lnSpc>
          </a:pPr>
          <a:r>
            <a:rPr lang="en-ZA" sz="2000" i="0" dirty="0"/>
            <a:t>2017</a:t>
          </a:r>
        </a:p>
      </dgm:t>
    </dgm:pt>
    <dgm:pt modelId="{82C544D6-91BE-4931-82D6-510D29DE96B2}" type="parTrans" cxnId="{41D525B8-F949-48DF-BCE9-1D6705DEAAF1}">
      <dgm:prSet/>
      <dgm:spPr/>
      <dgm:t>
        <a:bodyPr/>
        <a:lstStyle/>
        <a:p>
          <a:endParaRPr lang="en-ZA"/>
        </a:p>
      </dgm:t>
    </dgm:pt>
    <dgm:pt modelId="{A53934F0-AA6E-49EE-9A4B-E5F697F679FF}" type="sibTrans" cxnId="{41D525B8-F949-48DF-BCE9-1D6705DEAAF1}">
      <dgm:prSet/>
      <dgm:spPr/>
      <dgm:t>
        <a:bodyPr/>
        <a:lstStyle/>
        <a:p>
          <a:endParaRPr lang="en-ZA"/>
        </a:p>
      </dgm:t>
    </dgm:pt>
    <dgm:pt modelId="{AF428147-32D7-415B-92FE-A0110E5C8D60}">
      <dgm:prSet phldrT="[Text]" custT="1"/>
      <dgm:spPr/>
      <dgm:t>
        <a:bodyPr/>
        <a:lstStyle/>
        <a:p>
          <a:pPr>
            <a:lnSpc>
              <a:spcPts val="1500"/>
            </a:lnSpc>
          </a:pPr>
          <a:r>
            <a:rPr lang="en-ZA" sz="2000" i="0" dirty="0"/>
            <a:t>2018</a:t>
          </a:r>
        </a:p>
      </dgm:t>
    </dgm:pt>
    <dgm:pt modelId="{80B24D88-6AAE-48C3-AF5D-B7B61D58E187}" type="parTrans" cxnId="{88D4257D-8F08-496F-A6B0-D81BD1A72062}">
      <dgm:prSet/>
      <dgm:spPr/>
      <dgm:t>
        <a:bodyPr/>
        <a:lstStyle/>
        <a:p>
          <a:endParaRPr lang="en-ZA"/>
        </a:p>
      </dgm:t>
    </dgm:pt>
    <dgm:pt modelId="{7C6E11C0-827D-4F43-AF70-68FFF5944051}" type="sibTrans" cxnId="{88D4257D-8F08-496F-A6B0-D81BD1A72062}">
      <dgm:prSet/>
      <dgm:spPr/>
      <dgm:t>
        <a:bodyPr/>
        <a:lstStyle/>
        <a:p>
          <a:endParaRPr lang="en-ZA"/>
        </a:p>
      </dgm:t>
    </dgm:pt>
    <dgm:pt modelId="{3B1C884B-2D2B-467E-95E6-8573A67B6BA4}">
      <dgm:prSet phldrT="[Text]" custT="1"/>
      <dgm:spPr/>
      <dgm:t>
        <a:bodyPr/>
        <a:lstStyle/>
        <a:p>
          <a:pPr>
            <a:lnSpc>
              <a:spcPts val="1500"/>
            </a:lnSpc>
          </a:pPr>
          <a:r>
            <a:rPr lang="en-ZA" sz="2000" i="0" dirty="0"/>
            <a:t>2019</a:t>
          </a:r>
        </a:p>
      </dgm:t>
    </dgm:pt>
    <dgm:pt modelId="{8CFF6D2E-7062-4117-8330-0F0AD96879AD}" type="parTrans" cxnId="{C852938D-F933-4363-BA73-00A4CBE580B9}">
      <dgm:prSet/>
      <dgm:spPr/>
      <dgm:t>
        <a:bodyPr/>
        <a:lstStyle/>
        <a:p>
          <a:endParaRPr lang="en-ZA"/>
        </a:p>
      </dgm:t>
    </dgm:pt>
    <dgm:pt modelId="{C908809A-1DC9-4E7A-8AD2-4C7CEBB8DA8F}" type="sibTrans" cxnId="{C852938D-F933-4363-BA73-00A4CBE580B9}">
      <dgm:prSet/>
      <dgm:spPr/>
      <dgm:t>
        <a:bodyPr/>
        <a:lstStyle/>
        <a:p>
          <a:endParaRPr lang="en-ZA"/>
        </a:p>
      </dgm:t>
    </dgm:pt>
    <dgm:pt modelId="{AF09A24E-9996-47AC-9987-65D2AF57CF68}">
      <dgm:prSet phldrT="[Text]" custT="1"/>
      <dgm:spPr/>
      <dgm:t>
        <a:bodyPr/>
        <a:lstStyle/>
        <a:p>
          <a:pPr>
            <a:lnSpc>
              <a:spcPts val="1500"/>
            </a:lnSpc>
            <a:buFont typeface="Arial" panose="020B0604020202020204" pitchFamily="34" charset="0"/>
            <a:buChar char="•"/>
          </a:pPr>
          <a:r>
            <a:rPr lang="en-ZA" sz="2000" dirty="0">
              <a:solidFill>
                <a:srgbClr val="FF0000"/>
              </a:solidFill>
              <a:latin typeface="Calibri"/>
            </a:rPr>
            <a:t>Consultation meeting with SETA CEO’s, </a:t>
          </a:r>
          <a:r>
            <a:rPr lang="en-ZA" sz="2000" dirty="0" smtClean="0">
              <a:solidFill>
                <a:srgbClr val="FF0000"/>
              </a:solidFill>
              <a:latin typeface="Calibri"/>
            </a:rPr>
            <a:t> in May</a:t>
          </a:r>
          <a:r>
            <a:rPr lang="en-ZA" sz="2000" dirty="0">
              <a:solidFill>
                <a:srgbClr val="FF0000"/>
              </a:solidFill>
              <a:latin typeface="Calibri"/>
            </a:rPr>
            <a:t>.</a:t>
          </a:r>
          <a:endParaRPr lang="en-ZA" sz="2000" i="0" dirty="0"/>
        </a:p>
      </dgm:t>
    </dgm:pt>
    <dgm:pt modelId="{1889B98A-A86C-4A81-892B-4A53E057D5E0}" type="parTrans" cxnId="{B5C316BB-BADF-4C5F-AE37-8EC7BDB034A5}">
      <dgm:prSet/>
      <dgm:spPr/>
      <dgm:t>
        <a:bodyPr/>
        <a:lstStyle/>
        <a:p>
          <a:endParaRPr lang="en-ZA"/>
        </a:p>
      </dgm:t>
    </dgm:pt>
    <dgm:pt modelId="{C45D191B-E30F-429F-808C-42732E5A28AA}" type="sibTrans" cxnId="{B5C316BB-BADF-4C5F-AE37-8EC7BDB034A5}">
      <dgm:prSet/>
      <dgm:spPr/>
      <dgm:t>
        <a:bodyPr/>
        <a:lstStyle/>
        <a:p>
          <a:endParaRPr lang="en-ZA"/>
        </a:p>
      </dgm:t>
    </dgm:pt>
    <dgm:pt modelId="{E409F137-6A7D-4787-AAEA-CC361886F21C}">
      <dgm:prSet custT="1"/>
      <dgm:spPr/>
      <dgm:t>
        <a:bodyPr/>
        <a:lstStyle/>
        <a:p>
          <a:pPr>
            <a:lnSpc>
              <a:spcPts val="1500"/>
            </a:lnSpc>
          </a:pPr>
          <a:r>
            <a:rPr lang="en-ZA" sz="2000" dirty="0">
              <a:solidFill>
                <a:srgbClr val="FF0000"/>
              </a:solidFill>
              <a:latin typeface="Calibri"/>
            </a:rPr>
            <a:t>Appointment of Minister Mkhize, </a:t>
          </a:r>
          <a:r>
            <a:rPr lang="en-ZA" sz="2000" dirty="0" smtClean="0">
              <a:solidFill>
                <a:srgbClr val="FF0000"/>
              </a:solidFill>
              <a:latin typeface="Calibri"/>
            </a:rPr>
            <a:t>October.</a:t>
          </a:r>
          <a:endParaRPr lang="en-ZA" sz="2000" dirty="0">
            <a:solidFill>
              <a:srgbClr val="FF0000"/>
            </a:solidFill>
            <a:latin typeface="Calibri"/>
          </a:endParaRPr>
        </a:p>
      </dgm:t>
    </dgm:pt>
    <dgm:pt modelId="{EF693FFF-52AB-4629-98CD-ABA4263E17E1}" type="parTrans" cxnId="{47B269A0-D7F2-499A-9B5C-743331F7B001}">
      <dgm:prSet/>
      <dgm:spPr/>
      <dgm:t>
        <a:bodyPr/>
        <a:lstStyle/>
        <a:p>
          <a:endParaRPr lang="en-ZA"/>
        </a:p>
      </dgm:t>
    </dgm:pt>
    <dgm:pt modelId="{9ABC114F-DD96-4D2D-8194-0282FAE94269}" type="sibTrans" cxnId="{47B269A0-D7F2-499A-9B5C-743331F7B001}">
      <dgm:prSet/>
      <dgm:spPr/>
      <dgm:t>
        <a:bodyPr/>
        <a:lstStyle/>
        <a:p>
          <a:endParaRPr lang="en-ZA"/>
        </a:p>
      </dgm:t>
    </dgm:pt>
    <dgm:pt modelId="{47EF0B89-6BF5-403C-AA37-1696575D83E7}">
      <dgm:prSet custT="1"/>
      <dgm:spPr/>
      <dgm:t>
        <a:bodyPr/>
        <a:lstStyle/>
        <a:p>
          <a:pPr>
            <a:lnSpc>
              <a:spcPts val="1500"/>
            </a:lnSpc>
          </a:pPr>
          <a:r>
            <a:rPr lang="en-ZA" sz="2000" dirty="0">
              <a:solidFill>
                <a:srgbClr val="FF0000"/>
              </a:solidFill>
              <a:latin typeface="Calibri"/>
            </a:rPr>
            <a:t>Business Case submitted to MHET Mkhize, </a:t>
          </a:r>
          <a:r>
            <a:rPr lang="en-ZA" sz="2000" dirty="0" smtClean="0">
              <a:solidFill>
                <a:srgbClr val="FF0000"/>
              </a:solidFill>
              <a:latin typeface="Calibri"/>
            </a:rPr>
            <a:t>November.</a:t>
          </a:r>
          <a:endParaRPr lang="en-ZA" sz="2000" dirty="0">
            <a:solidFill>
              <a:srgbClr val="FF0000"/>
            </a:solidFill>
            <a:latin typeface="Calibri"/>
          </a:endParaRPr>
        </a:p>
      </dgm:t>
    </dgm:pt>
    <dgm:pt modelId="{583ED8E6-A807-4418-A024-5701E95CA025}" type="parTrans" cxnId="{F73AE93B-7F3B-43F5-9F07-37657DFB6582}">
      <dgm:prSet/>
      <dgm:spPr/>
      <dgm:t>
        <a:bodyPr/>
        <a:lstStyle/>
        <a:p>
          <a:endParaRPr lang="en-ZA"/>
        </a:p>
      </dgm:t>
    </dgm:pt>
    <dgm:pt modelId="{4E71481E-F79B-44A8-A630-8A28DCCF1C80}" type="sibTrans" cxnId="{F73AE93B-7F3B-43F5-9F07-37657DFB6582}">
      <dgm:prSet/>
      <dgm:spPr/>
      <dgm:t>
        <a:bodyPr/>
        <a:lstStyle/>
        <a:p>
          <a:endParaRPr lang="en-ZA"/>
        </a:p>
      </dgm:t>
    </dgm:pt>
    <dgm:pt modelId="{7C266D6C-B12C-4E99-8244-74E210356B7D}">
      <dgm:prSet custT="1"/>
      <dgm:spPr/>
      <dgm:t>
        <a:bodyPr/>
        <a:lstStyle/>
        <a:p>
          <a:pPr>
            <a:lnSpc>
              <a:spcPts val="1500"/>
            </a:lnSpc>
          </a:pPr>
          <a:r>
            <a:rPr lang="en-ZA" sz="2000" dirty="0">
              <a:solidFill>
                <a:srgbClr val="FF0000"/>
              </a:solidFill>
              <a:latin typeface="Calibri"/>
            </a:rPr>
            <a:t>Consultation meeting with SETA CEO’s, </a:t>
          </a:r>
          <a:r>
            <a:rPr lang="en-ZA" sz="2000" dirty="0" smtClean="0">
              <a:solidFill>
                <a:srgbClr val="FF0000"/>
              </a:solidFill>
              <a:latin typeface="Calibri"/>
            </a:rPr>
            <a:t>December.</a:t>
          </a:r>
          <a:endParaRPr lang="en-ZA" sz="2000" dirty="0">
            <a:solidFill>
              <a:srgbClr val="FF0000"/>
            </a:solidFill>
            <a:latin typeface="Calibri"/>
          </a:endParaRPr>
        </a:p>
      </dgm:t>
    </dgm:pt>
    <dgm:pt modelId="{1AF2D8A5-5BF4-4BE2-9BDF-2DE9163F0D64}" type="parTrans" cxnId="{AFCFF30F-2B13-4D59-A77E-57B91D7C6B7C}">
      <dgm:prSet/>
      <dgm:spPr/>
      <dgm:t>
        <a:bodyPr/>
        <a:lstStyle/>
        <a:p>
          <a:endParaRPr lang="en-ZA"/>
        </a:p>
      </dgm:t>
    </dgm:pt>
    <dgm:pt modelId="{4F9402A9-B1AA-4600-81E0-FF00CE4786D3}" type="sibTrans" cxnId="{AFCFF30F-2B13-4D59-A77E-57B91D7C6B7C}">
      <dgm:prSet/>
      <dgm:spPr/>
      <dgm:t>
        <a:bodyPr/>
        <a:lstStyle/>
        <a:p>
          <a:endParaRPr lang="en-ZA"/>
        </a:p>
      </dgm:t>
    </dgm:pt>
    <dgm:pt modelId="{BABBF490-3A8E-406E-8963-72D3D5266466}">
      <dgm:prSet phldrT="[Text]" custT="1"/>
      <dgm:spPr/>
      <dgm:t>
        <a:bodyPr/>
        <a:lstStyle/>
        <a:p>
          <a:pPr>
            <a:lnSpc>
              <a:spcPts val="1500"/>
            </a:lnSpc>
            <a:buFont typeface="Arial" panose="020B0604020202020204" pitchFamily="34" charset="0"/>
            <a:buChar char="•"/>
          </a:pPr>
          <a:r>
            <a:rPr lang="en-GB" sz="2000" dirty="0">
              <a:solidFill>
                <a:srgbClr val="FF0000"/>
              </a:solidFill>
            </a:rPr>
            <a:t>Implementation of the plan to revoke functions (Vision 2020) Approved by Council, June.</a:t>
          </a:r>
          <a:endParaRPr lang="en-ZA" sz="2000" i="0" dirty="0"/>
        </a:p>
      </dgm:t>
    </dgm:pt>
    <dgm:pt modelId="{D6ABA1FB-25DF-4D1D-A372-E219311C8E6E}" type="parTrans" cxnId="{7DE50AA6-A52D-4722-8F5B-7C7EE95A5413}">
      <dgm:prSet/>
      <dgm:spPr/>
      <dgm:t>
        <a:bodyPr/>
        <a:lstStyle/>
        <a:p>
          <a:endParaRPr lang="en-ZA"/>
        </a:p>
      </dgm:t>
    </dgm:pt>
    <dgm:pt modelId="{AE4489E9-694F-4DF4-A24F-8BBE29DB3D46}" type="sibTrans" cxnId="{7DE50AA6-A52D-4722-8F5B-7C7EE95A5413}">
      <dgm:prSet/>
      <dgm:spPr/>
      <dgm:t>
        <a:bodyPr/>
        <a:lstStyle/>
        <a:p>
          <a:endParaRPr lang="en-ZA"/>
        </a:p>
      </dgm:t>
    </dgm:pt>
    <dgm:pt modelId="{C1A5D44C-A791-4FF1-9F80-6B3AFD66BB74}">
      <dgm:prSet custT="1"/>
      <dgm:spPr/>
      <dgm:t>
        <a:bodyPr/>
        <a:lstStyle/>
        <a:p>
          <a:pPr>
            <a:lnSpc>
              <a:spcPts val="1500"/>
            </a:lnSpc>
          </a:pPr>
          <a:r>
            <a:rPr lang="en-ZA" sz="2000" dirty="0">
              <a:solidFill>
                <a:srgbClr val="FF0000"/>
              </a:solidFill>
              <a:latin typeface="Calibri"/>
            </a:rPr>
            <a:t>Consultation meeting with SETA CEO’s, June.</a:t>
          </a:r>
        </a:p>
      </dgm:t>
    </dgm:pt>
    <dgm:pt modelId="{A0D89DE8-66A7-4C30-8AD1-541731136385}" type="parTrans" cxnId="{407652DD-61B2-4845-BF50-2EEF26957268}">
      <dgm:prSet/>
      <dgm:spPr/>
      <dgm:t>
        <a:bodyPr/>
        <a:lstStyle/>
        <a:p>
          <a:endParaRPr lang="en-ZA"/>
        </a:p>
      </dgm:t>
    </dgm:pt>
    <dgm:pt modelId="{A5154495-D67A-49F8-9DCB-3BC05B767844}" type="sibTrans" cxnId="{407652DD-61B2-4845-BF50-2EEF26957268}">
      <dgm:prSet/>
      <dgm:spPr/>
      <dgm:t>
        <a:bodyPr/>
        <a:lstStyle/>
        <a:p>
          <a:endParaRPr lang="en-ZA"/>
        </a:p>
      </dgm:t>
    </dgm:pt>
    <dgm:pt modelId="{F67325E3-61A3-4A5D-91BF-9E22EA57A0DD}">
      <dgm:prSet custT="1"/>
      <dgm:spPr/>
      <dgm:t>
        <a:bodyPr/>
        <a:lstStyle/>
        <a:p>
          <a:pPr>
            <a:lnSpc>
              <a:spcPts val="1500"/>
            </a:lnSpc>
          </a:pPr>
          <a:r>
            <a:rPr lang="en-ZA" sz="2000" dirty="0">
              <a:solidFill>
                <a:srgbClr val="FF0000"/>
              </a:solidFill>
            </a:rPr>
            <a:t>Consultation meeting with SETA CEO’s, </a:t>
          </a:r>
          <a:r>
            <a:rPr lang="en-ZA" sz="2000" dirty="0" smtClean="0">
              <a:solidFill>
                <a:srgbClr val="FF0000"/>
              </a:solidFill>
            </a:rPr>
            <a:t>November.</a:t>
          </a:r>
          <a:endParaRPr lang="en-ZA" sz="2000" dirty="0">
            <a:solidFill>
              <a:srgbClr val="FF0000"/>
            </a:solidFill>
          </a:endParaRPr>
        </a:p>
      </dgm:t>
    </dgm:pt>
    <dgm:pt modelId="{A4E87BB1-93C9-49C5-9A8F-ADBC81AC6413}" type="parTrans" cxnId="{D0DE8C8D-7B85-43E6-AC2D-7CDA188B1C0F}">
      <dgm:prSet/>
      <dgm:spPr/>
      <dgm:t>
        <a:bodyPr/>
        <a:lstStyle/>
        <a:p>
          <a:endParaRPr lang="en-ZA"/>
        </a:p>
      </dgm:t>
    </dgm:pt>
    <dgm:pt modelId="{121C9699-A2CC-4902-BF1D-81BC28DD2C40}" type="sibTrans" cxnId="{D0DE8C8D-7B85-43E6-AC2D-7CDA188B1C0F}">
      <dgm:prSet/>
      <dgm:spPr/>
      <dgm:t>
        <a:bodyPr/>
        <a:lstStyle/>
        <a:p>
          <a:endParaRPr lang="en-ZA"/>
        </a:p>
      </dgm:t>
    </dgm:pt>
    <dgm:pt modelId="{211C8BDF-AA91-4C55-9F73-72B029FC8FA1}">
      <dgm:prSet custT="1"/>
      <dgm:spPr/>
      <dgm:t>
        <a:bodyPr/>
        <a:lstStyle/>
        <a:p>
          <a:pPr>
            <a:lnSpc>
              <a:spcPts val="1500"/>
            </a:lnSpc>
          </a:pPr>
          <a:r>
            <a:rPr lang="en-ZA" sz="2000" dirty="0">
              <a:solidFill>
                <a:srgbClr val="FF0000"/>
              </a:solidFill>
            </a:rPr>
            <a:t>Business Case process delayed pending the finalisation of NSDP (finalised in March 2019).</a:t>
          </a:r>
        </a:p>
      </dgm:t>
    </dgm:pt>
    <dgm:pt modelId="{2115F9C8-A649-4798-BB9E-DE5F7A46173A}" type="parTrans" cxnId="{4576A59A-62DE-4DC5-AD83-8585DF1B7ED2}">
      <dgm:prSet/>
      <dgm:spPr/>
      <dgm:t>
        <a:bodyPr/>
        <a:lstStyle/>
        <a:p>
          <a:endParaRPr lang="en-ZA"/>
        </a:p>
      </dgm:t>
    </dgm:pt>
    <dgm:pt modelId="{4A6A99CA-BD58-4068-B943-6637EE79D363}" type="sibTrans" cxnId="{4576A59A-62DE-4DC5-AD83-8585DF1B7ED2}">
      <dgm:prSet/>
      <dgm:spPr/>
      <dgm:t>
        <a:bodyPr/>
        <a:lstStyle/>
        <a:p>
          <a:endParaRPr lang="en-ZA"/>
        </a:p>
      </dgm:t>
    </dgm:pt>
    <dgm:pt modelId="{BAA60B3B-7374-4DAF-8FC2-B4DABF589A61}">
      <dgm:prSet phldrT="[Text]" custT="1"/>
      <dgm:spPr/>
      <dgm:t>
        <a:bodyPr/>
        <a:lstStyle/>
        <a:p>
          <a:pPr>
            <a:lnSpc>
              <a:spcPts val="1500"/>
            </a:lnSpc>
            <a:buFont typeface="Arial" panose="020B0604020202020204" pitchFamily="34" charset="0"/>
            <a:buChar char="•"/>
          </a:pPr>
          <a:r>
            <a:rPr lang="en-GB" sz="2000" dirty="0">
              <a:solidFill>
                <a:srgbClr val="FF0000"/>
              </a:solidFill>
            </a:rPr>
            <a:t>Appointment of Minister Pandor, </a:t>
          </a:r>
          <a:r>
            <a:rPr lang="en-GB" sz="2000" dirty="0" smtClean="0">
              <a:solidFill>
                <a:srgbClr val="FF0000"/>
              </a:solidFill>
            </a:rPr>
            <a:t>February.</a:t>
          </a:r>
          <a:endParaRPr lang="en-ZA" sz="2000" i="0" dirty="0"/>
        </a:p>
      </dgm:t>
    </dgm:pt>
    <dgm:pt modelId="{6C419D22-5B4C-4C0E-A494-10C10CD8AA1F}" type="parTrans" cxnId="{20DEF886-37BE-468B-8283-8CBBDAA62AD7}">
      <dgm:prSet/>
      <dgm:spPr/>
      <dgm:t>
        <a:bodyPr/>
        <a:lstStyle/>
        <a:p>
          <a:endParaRPr lang="en-ZA"/>
        </a:p>
      </dgm:t>
    </dgm:pt>
    <dgm:pt modelId="{7A4618C4-4EF2-42E9-8BD4-C72F0E90A32C}" type="sibTrans" cxnId="{20DEF886-37BE-468B-8283-8CBBDAA62AD7}">
      <dgm:prSet/>
      <dgm:spPr/>
      <dgm:t>
        <a:bodyPr/>
        <a:lstStyle/>
        <a:p>
          <a:endParaRPr lang="en-ZA"/>
        </a:p>
      </dgm:t>
    </dgm:pt>
    <dgm:pt modelId="{F270183E-83F5-4793-82DB-E1F51705F8C8}">
      <dgm:prSet custT="1"/>
      <dgm:spPr/>
      <dgm:t>
        <a:bodyPr/>
        <a:lstStyle/>
        <a:p>
          <a:pPr>
            <a:lnSpc>
              <a:spcPts val="1500"/>
            </a:lnSpc>
          </a:pPr>
          <a:r>
            <a:rPr lang="en-GB" sz="2000" dirty="0">
              <a:solidFill>
                <a:srgbClr val="FF0000"/>
              </a:solidFill>
              <a:latin typeface="Calibri"/>
            </a:rPr>
            <a:t>NQF Forum with Minister Pandor, June.</a:t>
          </a:r>
        </a:p>
      </dgm:t>
    </dgm:pt>
    <dgm:pt modelId="{251DB9DD-E0C9-4127-9AA1-667DE39DFC1F}" type="parTrans" cxnId="{FC7966C2-B720-4D47-89E8-CFA2BBBE3589}">
      <dgm:prSet/>
      <dgm:spPr/>
      <dgm:t>
        <a:bodyPr/>
        <a:lstStyle/>
        <a:p>
          <a:endParaRPr lang="en-ZA"/>
        </a:p>
      </dgm:t>
    </dgm:pt>
    <dgm:pt modelId="{1E160B05-9965-4DDA-8802-E1F0DF011B30}" type="sibTrans" cxnId="{FC7966C2-B720-4D47-89E8-CFA2BBBE3589}">
      <dgm:prSet/>
      <dgm:spPr/>
      <dgm:t>
        <a:bodyPr/>
        <a:lstStyle/>
        <a:p>
          <a:endParaRPr lang="en-ZA"/>
        </a:p>
      </dgm:t>
    </dgm:pt>
    <dgm:pt modelId="{081A042F-FCF4-4122-AB7A-26510E956B09}">
      <dgm:prSet custT="1"/>
      <dgm:spPr/>
      <dgm:t>
        <a:bodyPr/>
        <a:lstStyle/>
        <a:p>
          <a:pPr>
            <a:lnSpc>
              <a:spcPts val="1500"/>
            </a:lnSpc>
          </a:pPr>
          <a:r>
            <a:rPr lang="en-GB" sz="2000" dirty="0">
              <a:solidFill>
                <a:srgbClr val="FF0000"/>
              </a:solidFill>
              <a:latin typeface="Calibri"/>
            </a:rPr>
            <a:t>Consultation meeting with MHET Pandor, </a:t>
          </a:r>
          <a:r>
            <a:rPr lang="en-GB" sz="2000" dirty="0" smtClean="0">
              <a:solidFill>
                <a:srgbClr val="FF0000"/>
              </a:solidFill>
              <a:latin typeface="Calibri"/>
            </a:rPr>
            <a:t>September.</a:t>
          </a:r>
          <a:endParaRPr lang="en-ZA" sz="2000" dirty="0">
            <a:solidFill>
              <a:srgbClr val="FF0000"/>
            </a:solidFill>
            <a:latin typeface="Calibri"/>
          </a:endParaRPr>
        </a:p>
      </dgm:t>
    </dgm:pt>
    <dgm:pt modelId="{C19C284E-5BC5-4F1E-87D8-FCCFC2E6F968}" type="parTrans" cxnId="{DB37EBE4-BC38-4C03-9FC1-6FC8D56C72DF}">
      <dgm:prSet/>
      <dgm:spPr/>
      <dgm:t>
        <a:bodyPr/>
        <a:lstStyle/>
        <a:p>
          <a:endParaRPr lang="en-ZA"/>
        </a:p>
      </dgm:t>
    </dgm:pt>
    <dgm:pt modelId="{926F6610-936D-4BEF-9B72-2FCF0C3E5588}" type="sibTrans" cxnId="{DB37EBE4-BC38-4C03-9FC1-6FC8D56C72DF}">
      <dgm:prSet/>
      <dgm:spPr/>
      <dgm:t>
        <a:bodyPr/>
        <a:lstStyle/>
        <a:p>
          <a:endParaRPr lang="en-ZA"/>
        </a:p>
      </dgm:t>
    </dgm:pt>
    <dgm:pt modelId="{BAF6D6C7-DE57-4262-8FC3-A43F8E38A2F6}">
      <dgm:prSet custT="1"/>
      <dgm:spPr/>
      <dgm:t>
        <a:bodyPr/>
        <a:lstStyle/>
        <a:p>
          <a:pPr>
            <a:lnSpc>
              <a:spcPts val="1500"/>
            </a:lnSpc>
          </a:pPr>
          <a:r>
            <a:rPr lang="en-ZA" sz="2000" dirty="0">
              <a:solidFill>
                <a:srgbClr val="FF0000"/>
              </a:solidFill>
              <a:latin typeface="Calibri"/>
            </a:rPr>
            <a:t>Consultation meeting with SETA CEO’s, </a:t>
          </a:r>
          <a:r>
            <a:rPr lang="en-ZA" sz="2000" dirty="0" smtClean="0">
              <a:solidFill>
                <a:srgbClr val="FF0000"/>
              </a:solidFill>
              <a:latin typeface="Calibri"/>
            </a:rPr>
            <a:t>September.</a:t>
          </a:r>
          <a:endParaRPr lang="en-ZA" sz="2000" dirty="0">
            <a:solidFill>
              <a:srgbClr val="FF0000"/>
            </a:solidFill>
            <a:latin typeface="Calibri"/>
          </a:endParaRPr>
        </a:p>
      </dgm:t>
    </dgm:pt>
    <dgm:pt modelId="{A73B3ED6-5186-4C38-BC4C-3EAEF5E040F2}" type="parTrans" cxnId="{146B5475-76A2-4397-BCF6-3B3B7137CB7E}">
      <dgm:prSet/>
      <dgm:spPr/>
      <dgm:t>
        <a:bodyPr/>
        <a:lstStyle/>
        <a:p>
          <a:endParaRPr lang="en-ZA"/>
        </a:p>
      </dgm:t>
    </dgm:pt>
    <dgm:pt modelId="{90FDB582-22BA-4308-BB24-5112762EFF28}" type="sibTrans" cxnId="{146B5475-76A2-4397-BCF6-3B3B7137CB7E}">
      <dgm:prSet/>
      <dgm:spPr/>
      <dgm:t>
        <a:bodyPr/>
        <a:lstStyle/>
        <a:p>
          <a:endParaRPr lang="en-ZA"/>
        </a:p>
      </dgm:t>
    </dgm:pt>
    <dgm:pt modelId="{E1E35FBF-EC39-45EE-B24B-2B90DE28B04F}">
      <dgm:prSet custT="1"/>
      <dgm:spPr/>
      <dgm:t>
        <a:bodyPr/>
        <a:lstStyle/>
        <a:p>
          <a:pPr>
            <a:lnSpc>
              <a:spcPts val="1500"/>
            </a:lnSpc>
          </a:pPr>
          <a:r>
            <a:rPr lang="en-ZA" sz="2000" dirty="0">
              <a:solidFill>
                <a:srgbClr val="FF0000"/>
              </a:solidFill>
            </a:rPr>
            <a:t>Business Case re-submitted to MHET Pandor, </a:t>
          </a:r>
          <a:r>
            <a:rPr lang="en-ZA" sz="2000" dirty="0" smtClean="0">
              <a:solidFill>
                <a:srgbClr val="FF0000"/>
              </a:solidFill>
            </a:rPr>
            <a:t>November.</a:t>
          </a:r>
          <a:endParaRPr lang="en-ZA" sz="2000" dirty="0">
            <a:solidFill>
              <a:srgbClr val="FF0000"/>
            </a:solidFill>
          </a:endParaRPr>
        </a:p>
      </dgm:t>
    </dgm:pt>
    <dgm:pt modelId="{2541295F-44F4-4530-9077-D33C0502BE42}" type="parTrans" cxnId="{55498BAF-AC76-4396-A860-E7E4057D1C45}">
      <dgm:prSet/>
      <dgm:spPr/>
      <dgm:t>
        <a:bodyPr/>
        <a:lstStyle/>
        <a:p>
          <a:endParaRPr lang="en-ZA"/>
        </a:p>
      </dgm:t>
    </dgm:pt>
    <dgm:pt modelId="{864F8A14-5D80-4B41-B355-D2444C5626F1}" type="sibTrans" cxnId="{55498BAF-AC76-4396-A860-E7E4057D1C45}">
      <dgm:prSet/>
      <dgm:spPr/>
      <dgm:t>
        <a:bodyPr/>
        <a:lstStyle/>
        <a:p>
          <a:endParaRPr lang="en-ZA"/>
        </a:p>
      </dgm:t>
    </dgm:pt>
    <dgm:pt modelId="{7146302C-D2D9-4864-B6AE-ADB93182939D}">
      <dgm:prSet custT="1"/>
      <dgm:spPr/>
      <dgm:t>
        <a:bodyPr/>
        <a:lstStyle/>
        <a:p>
          <a:pPr>
            <a:lnSpc>
              <a:spcPts val="1500"/>
            </a:lnSpc>
          </a:pPr>
          <a:r>
            <a:rPr lang="en-ZA" sz="2000" dirty="0">
              <a:solidFill>
                <a:srgbClr val="FF0000"/>
              </a:solidFill>
            </a:rPr>
            <a:t>SETAs requested by the MHET to comment on the Revoking Plan, </a:t>
          </a:r>
          <a:r>
            <a:rPr lang="en-ZA" sz="2000" dirty="0" smtClean="0">
              <a:solidFill>
                <a:srgbClr val="FF0000"/>
              </a:solidFill>
            </a:rPr>
            <a:t>December.</a:t>
          </a:r>
          <a:endParaRPr lang="en-ZA" sz="2000" dirty="0">
            <a:solidFill>
              <a:srgbClr val="FF0000"/>
            </a:solidFill>
          </a:endParaRPr>
        </a:p>
      </dgm:t>
    </dgm:pt>
    <dgm:pt modelId="{3C97DDA1-001A-4682-A45E-92E39DDD799A}" type="parTrans" cxnId="{96A843AC-1C71-4CE3-8EF0-533F25644149}">
      <dgm:prSet/>
      <dgm:spPr/>
      <dgm:t>
        <a:bodyPr/>
        <a:lstStyle/>
        <a:p>
          <a:endParaRPr lang="en-ZA"/>
        </a:p>
      </dgm:t>
    </dgm:pt>
    <dgm:pt modelId="{F335D2C4-C544-43F4-843A-406E5BC08080}" type="sibTrans" cxnId="{96A843AC-1C71-4CE3-8EF0-533F25644149}">
      <dgm:prSet/>
      <dgm:spPr/>
      <dgm:t>
        <a:bodyPr/>
        <a:lstStyle/>
        <a:p>
          <a:endParaRPr lang="en-ZA"/>
        </a:p>
      </dgm:t>
    </dgm:pt>
    <dgm:pt modelId="{179CFB40-23C7-4AE9-B4B6-0247350D2832}">
      <dgm:prSet phldrT="[Text]" custT="1"/>
      <dgm:spPr/>
      <dgm:t>
        <a:bodyPr/>
        <a:lstStyle/>
        <a:p>
          <a:pPr>
            <a:lnSpc>
              <a:spcPts val="1500"/>
            </a:lnSpc>
            <a:buFont typeface="Arial" panose="020B0604020202020204" pitchFamily="34" charset="0"/>
            <a:buChar char="•"/>
          </a:pPr>
          <a:r>
            <a:rPr lang="en-ZA" sz="2000" dirty="0">
              <a:solidFill>
                <a:srgbClr val="FF0000"/>
              </a:solidFill>
            </a:rPr>
            <a:t>SETAs submit Revoking Plan comments to MHET, </a:t>
          </a:r>
          <a:r>
            <a:rPr lang="en-ZA" sz="2000" dirty="0" smtClean="0">
              <a:solidFill>
                <a:srgbClr val="FF0000"/>
              </a:solidFill>
            </a:rPr>
            <a:t>January. </a:t>
          </a:r>
          <a:endParaRPr lang="en-ZA" sz="2000" i="0" dirty="0"/>
        </a:p>
      </dgm:t>
    </dgm:pt>
    <dgm:pt modelId="{EFB25FFC-F105-4C2F-A7A5-499FA828552C}" type="parTrans" cxnId="{AFAE975B-3C1D-4B85-A916-730B1AE77D4C}">
      <dgm:prSet/>
      <dgm:spPr/>
      <dgm:t>
        <a:bodyPr/>
        <a:lstStyle/>
        <a:p>
          <a:endParaRPr lang="en-ZA"/>
        </a:p>
      </dgm:t>
    </dgm:pt>
    <dgm:pt modelId="{672A8E52-A915-4690-ABBF-AC9082054E1C}" type="sibTrans" cxnId="{AFAE975B-3C1D-4B85-A916-730B1AE77D4C}">
      <dgm:prSet/>
      <dgm:spPr/>
      <dgm:t>
        <a:bodyPr/>
        <a:lstStyle/>
        <a:p>
          <a:endParaRPr lang="en-ZA"/>
        </a:p>
      </dgm:t>
    </dgm:pt>
    <dgm:pt modelId="{2DF7BC27-BC3C-42CE-A798-C88F0D4479C8}">
      <dgm:prSet custT="1"/>
      <dgm:spPr/>
      <dgm:t>
        <a:bodyPr/>
        <a:lstStyle/>
        <a:p>
          <a:pPr>
            <a:lnSpc>
              <a:spcPts val="1500"/>
            </a:lnSpc>
          </a:pPr>
          <a:r>
            <a:rPr lang="en-ZA" sz="2000" dirty="0">
              <a:solidFill>
                <a:srgbClr val="FF0000"/>
              </a:solidFill>
            </a:rPr>
            <a:t>QCTO considered SETA comments for inclusion in the Business Case.</a:t>
          </a:r>
        </a:p>
      </dgm:t>
    </dgm:pt>
    <dgm:pt modelId="{29DEF989-1684-46E7-9BDC-266CF8A14817}" type="parTrans" cxnId="{5D62273D-9789-4215-8945-966BD2FFEAC5}">
      <dgm:prSet/>
      <dgm:spPr/>
      <dgm:t>
        <a:bodyPr/>
        <a:lstStyle/>
        <a:p>
          <a:endParaRPr lang="en-ZA"/>
        </a:p>
      </dgm:t>
    </dgm:pt>
    <dgm:pt modelId="{21FA0F8C-F5D9-4187-8053-39B204166C61}" type="sibTrans" cxnId="{5D62273D-9789-4215-8945-966BD2FFEAC5}">
      <dgm:prSet/>
      <dgm:spPr/>
      <dgm:t>
        <a:bodyPr/>
        <a:lstStyle/>
        <a:p>
          <a:endParaRPr lang="en-ZA"/>
        </a:p>
      </dgm:t>
    </dgm:pt>
    <dgm:pt modelId="{07692864-19C6-4CDA-8365-CB4D13F442FC}" type="pres">
      <dgm:prSet presAssocID="{1B7BCF3E-12EF-404C-9875-0EC563977423}" presName="linearFlow" presStyleCnt="0">
        <dgm:presLayoutVars>
          <dgm:dir/>
          <dgm:animLvl val="lvl"/>
          <dgm:resizeHandles val="exact"/>
        </dgm:presLayoutVars>
      </dgm:prSet>
      <dgm:spPr/>
      <dgm:t>
        <a:bodyPr/>
        <a:lstStyle/>
        <a:p>
          <a:endParaRPr lang="en-US"/>
        </a:p>
      </dgm:t>
    </dgm:pt>
    <dgm:pt modelId="{9DD13169-F65F-41FF-A2FF-088F8306CCA7}" type="pres">
      <dgm:prSet presAssocID="{FD4EEF8B-D348-4C67-9966-F2F9AB6792BA}" presName="composite" presStyleCnt="0"/>
      <dgm:spPr/>
    </dgm:pt>
    <dgm:pt modelId="{92A5D6CE-8E26-456F-93E4-1509CCFCCA13}" type="pres">
      <dgm:prSet presAssocID="{FD4EEF8B-D348-4C67-9966-F2F9AB6792BA}" presName="parentText" presStyleLbl="alignNode1" presStyleIdx="0" presStyleCnt="4" custLinFactNeighborX="17044" custLinFactNeighborY="-31543">
        <dgm:presLayoutVars>
          <dgm:chMax val="1"/>
          <dgm:bulletEnabled val="1"/>
        </dgm:presLayoutVars>
      </dgm:prSet>
      <dgm:spPr/>
      <dgm:t>
        <a:bodyPr/>
        <a:lstStyle/>
        <a:p>
          <a:endParaRPr lang="en-US"/>
        </a:p>
      </dgm:t>
    </dgm:pt>
    <dgm:pt modelId="{8359122F-CB7E-40F3-BF52-872B84D400D0}" type="pres">
      <dgm:prSet presAssocID="{FD4EEF8B-D348-4C67-9966-F2F9AB6792BA}" presName="descendantText" presStyleLbl="alignAcc1" presStyleIdx="0" presStyleCnt="4" custScaleX="94595" custScaleY="166650" custLinFactNeighborX="229" custLinFactNeighborY="-30415">
        <dgm:presLayoutVars>
          <dgm:bulletEnabled val="1"/>
        </dgm:presLayoutVars>
      </dgm:prSet>
      <dgm:spPr/>
      <dgm:t>
        <a:bodyPr/>
        <a:lstStyle/>
        <a:p>
          <a:endParaRPr lang="en-US"/>
        </a:p>
      </dgm:t>
    </dgm:pt>
    <dgm:pt modelId="{00885DFF-2E74-40D1-A1A2-955F0BAFB3B7}" type="pres">
      <dgm:prSet presAssocID="{4681A338-C008-43C8-896C-D35D40B5C012}" presName="sp" presStyleCnt="0"/>
      <dgm:spPr/>
    </dgm:pt>
    <dgm:pt modelId="{1C2D5BA2-4289-4970-B90B-3492EBF373CB}" type="pres">
      <dgm:prSet presAssocID="{A4C16D1C-226C-49A5-8ADE-1C8A25E55D6F}" presName="composite" presStyleCnt="0"/>
      <dgm:spPr/>
    </dgm:pt>
    <dgm:pt modelId="{460F2727-C297-449F-ABB2-FA46B0C77386}" type="pres">
      <dgm:prSet presAssocID="{A4C16D1C-226C-49A5-8ADE-1C8A25E55D6F}" presName="parentText" presStyleLbl="alignNode1" presStyleIdx="1" presStyleCnt="4" custLinFactNeighborX="14954" custLinFactNeighborY="-28748">
        <dgm:presLayoutVars>
          <dgm:chMax val="1"/>
          <dgm:bulletEnabled val="1"/>
        </dgm:presLayoutVars>
      </dgm:prSet>
      <dgm:spPr/>
      <dgm:t>
        <a:bodyPr/>
        <a:lstStyle/>
        <a:p>
          <a:endParaRPr lang="en-US"/>
        </a:p>
      </dgm:t>
    </dgm:pt>
    <dgm:pt modelId="{FF2C9F8D-82E0-412C-9EE5-A9701CC176E6}" type="pres">
      <dgm:prSet presAssocID="{A4C16D1C-226C-49A5-8ADE-1C8A25E55D6F}" presName="descendantText" presStyleLbl="alignAcc1" presStyleIdx="1" presStyleCnt="4" custScaleX="94595" custScaleY="214967" custLinFactNeighborX="-94" custLinFactNeighborY="-12128">
        <dgm:presLayoutVars>
          <dgm:bulletEnabled val="1"/>
        </dgm:presLayoutVars>
      </dgm:prSet>
      <dgm:spPr/>
      <dgm:t>
        <a:bodyPr/>
        <a:lstStyle/>
        <a:p>
          <a:endParaRPr lang="en-US"/>
        </a:p>
      </dgm:t>
    </dgm:pt>
    <dgm:pt modelId="{DEBD61B5-F128-48BC-A8F2-50BEC0526519}" type="pres">
      <dgm:prSet presAssocID="{A53934F0-AA6E-49EE-9A4B-E5F697F679FF}" presName="sp" presStyleCnt="0"/>
      <dgm:spPr/>
    </dgm:pt>
    <dgm:pt modelId="{C6305B99-C8E7-4E15-9F30-5468ADE31159}" type="pres">
      <dgm:prSet presAssocID="{AF428147-32D7-415B-92FE-A0110E5C8D60}" presName="composite" presStyleCnt="0"/>
      <dgm:spPr/>
    </dgm:pt>
    <dgm:pt modelId="{E29EA97F-DB5B-494C-BD51-57E86D2F75C1}" type="pres">
      <dgm:prSet presAssocID="{AF428147-32D7-415B-92FE-A0110E5C8D60}" presName="parentText" presStyleLbl="alignNode1" presStyleIdx="2" presStyleCnt="4" custLinFactNeighborX="17044">
        <dgm:presLayoutVars>
          <dgm:chMax val="1"/>
          <dgm:bulletEnabled val="1"/>
        </dgm:presLayoutVars>
      </dgm:prSet>
      <dgm:spPr/>
      <dgm:t>
        <a:bodyPr/>
        <a:lstStyle/>
        <a:p>
          <a:endParaRPr lang="en-US"/>
        </a:p>
      </dgm:t>
    </dgm:pt>
    <dgm:pt modelId="{E45250D0-2A99-4044-8E2B-54AF1A23BF74}" type="pres">
      <dgm:prSet presAssocID="{AF428147-32D7-415B-92FE-A0110E5C8D60}" presName="descendantText" presStyleLbl="alignAcc1" presStyleIdx="2" presStyleCnt="4" custScaleX="94595" custScaleY="267773" custLinFactNeighborX="-119" custLinFactNeighborY="17656">
        <dgm:presLayoutVars>
          <dgm:bulletEnabled val="1"/>
        </dgm:presLayoutVars>
      </dgm:prSet>
      <dgm:spPr/>
      <dgm:t>
        <a:bodyPr/>
        <a:lstStyle/>
        <a:p>
          <a:endParaRPr lang="en-US"/>
        </a:p>
      </dgm:t>
    </dgm:pt>
    <dgm:pt modelId="{ABAB615D-2CD7-47C8-9DF7-234F6C3128AC}" type="pres">
      <dgm:prSet presAssocID="{7C6E11C0-827D-4F43-AF70-68FFF5944051}" presName="sp" presStyleCnt="0"/>
      <dgm:spPr/>
    </dgm:pt>
    <dgm:pt modelId="{3D35803C-03A9-472F-B597-65B25ADBE400}" type="pres">
      <dgm:prSet presAssocID="{3B1C884B-2D2B-467E-95E6-8573A67B6BA4}" presName="composite" presStyleCnt="0"/>
      <dgm:spPr/>
    </dgm:pt>
    <dgm:pt modelId="{FE7E52B5-9CC3-4D99-9E89-6B676A67AFA9}" type="pres">
      <dgm:prSet presAssocID="{3B1C884B-2D2B-467E-95E6-8573A67B6BA4}" presName="parentText" presStyleLbl="alignNode1" presStyleIdx="3" presStyleCnt="4" custLinFactNeighborX="13395" custLinFactNeighborY="22671">
        <dgm:presLayoutVars>
          <dgm:chMax val="1"/>
          <dgm:bulletEnabled val="1"/>
        </dgm:presLayoutVars>
      </dgm:prSet>
      <dgm:spPr/>
      <dgm:t>
        <a:bodyPr/>
        <a:lstStyle/>
        <a:p>
          <a:endParaRPr lang="en-US"/>
        </a:p>
      </dgm:t>
    </dgm:pt>
    <dgm:pt modelId="{AA82C3D6-3BEC-4613-B800-8F18CA5B2420}" type="pres">
      <dgm:prSet presAssocID="{3B1C884B-2D2B-467E-95E6-8573A67B6BA4}" presName="descendantText" presStyleLbl="alignAcc1" presStyleIdx="3" presStyleCnt="4" custScaleX="94595" custScaleY="153617" custLinFactNeighborX="-399" custLinFactNeighborY="65161">
        <dgm:presLayoutVars>
          <dgm:bulletEnabled val="1"/>
        </dgm:presLayoutVars>
      </dgm:prSet>
      <dgm:spPr/>
      <dgm:t>
        <a:bodyPr/>
        <a:lstStyle/>
        <a:p>
          <a:endParaRPr lang="en-US"/>
        </a:p>
      </dgm:t>
    </dgm:pt>
  </dgm:ptLst>
  <dgm:cxnLst>
    <dgm:cxn modelId="{407652DD-61B2-4845-BF50-2EEF26957268}" srcId="{A4C16D1C-226C-49A5-8ADE-1C8A25E55D6F}" destId="{C1A5D44C-A791-4FF1-9F80-6B3AFD66BB74}" srcOrd="1" destOrd="0" parTransId="{A0D89DE8-66A7-4C30-8AD1-541731136385}" sibTransId="{A5154495-D67A-49F8-9DCB-3BC05B767844}"/>
    <dgm:cxn modelId="{AFAE975B-3C1D-4B85-A916-730B1AE77D4C}" srcId="{3B1C884B-2D2B-467E-95E6-8573A67B6BA4}" destId="{179CFB40-23C7-4AE9-B4B6-0247350D2832}" srcOrd="0" destOrd="0" parTransId="{EFB25FFC-F105-4C2F-A7A5-499FA828552C}" sibTransId="{672A8E52-A915-4690-ABBF-AC9082054E1C}"/>
    <dgm:cxn modelId="{B5C316BB-BADF-4C5F-AE37-8EC7BDB034A5}" srcId="{FD4EEF8B-D348-4C67-9966-F2F9AB6792BA}" destId="{AF09A24E-9996-47AC-9987-65D2AF57CF68}" srcOrd="0" destOrd="0" parTransId="{1889B98A-A86C-4A81-892B-4A53E057D5E0}" sibTransId="{C45D191B-E30F-429F-808C-42732E5A28AA}"/>
    <dgm:cxn modelId="{D0DE8C8D-7B85-43E6-AC2D-7CDA188B1C0F}" srcId="{A4C16D1C-226C-49A5-8ADE-1C8A25E55D6F}" destId="{F67325E3-61A3-4A5D-91BF-9E22EA57A0DD}" srcOrd="2" destOrd="0" parTransId="{A4E87BB1-93C9-49C5-9A8F-ADBC81AC6413}" sibTransId="{121C9699-A2CC-4902-BF1D-81BC28DD2C40}"/>
    <dgm:cxn modelId="{AFCFF30F-2B13-4D59-A77E-57B91D7C6B7C}" srcId="{FD4EEF8B-D348-4C67-9966-F2F9AB6792BA}" destId="{7C266D6C-B12C-4E99-8244-74E210356B7D}" srcOrd="3" destOrd="0" parTransId="{1AF2D8A5-5BF4-4BE2-9BDF-2DE9163F0D64}" sibTransId="{4F9402A9-B1AA-4600-81E0-FF00CE4786D3}"/>
    <dgm:cxn modelId="{41D525B8-F949-48DF-BCE9-1D6705DEAAF1}" srcId="{1B7BCF3E-12EF-404C-9875-0EC563977423}" destId="{A4C16D1C-226C-49A5-8ADE-1C8A25E55D6F}" srcOrd="1" destOrd="0" parTransId="{82C544D6-91BE-4931-82D6-510D29DE96B2}" sibTransId="{A53934F0-AA6E-49EE-9A4B-E5F697F679FF}"/>
    <dgm:cxn modelId="{E1466671-A3BB-43AF-BAE8-008567A3BF5E}" type="presOf" srcId="{F270183E-83F5-4793-82DB-E1F51705F8C8}" destId="{E45250D0-2A99-4044-8E2B-54AF1A23BF74}" srcOrd="0" destOrd="1" presId="urn:microsoft.com/office/officeart/2005/8/layout/chevron2"/>
    <dgm:cxn modelId="{14918ADC-88E1-4B6C-A12C-70DEC43A5DD7}" type="presOf" srcId="{3B1C884B-2D2B-467E-95E6-8573A67B6BA4}" destId="{FE7E52B5-9CC3-4D99-9E89-6B676A67AFA9}" srcOrd="0" destOrd="0" presId="urn:microsoft.com/office/officeart/2005/8/layout/chevron2"/>
    <dgm:cxn modelId="{55498BAF-AC76-4396-A860-E7E4057D1C45}" srcId="{AF428147-32D7-415B-92FE-A0110E5C8D60}" destId="{E1E35FBF-EC39-45EE-B24B-2B90DE28B04F}" srcOrd="4" destOrd="0" parTransId="{2541295F-44F4-4530-9077-D33C0502BE42}" sibTransId="{864F8A14-5D80-4B41-B355-D2444C5626F1}"/>
    <dgm:cxn modelId="{F73AE93B-7F3B-43F5-9F07-37657DFB6582}" srcId="{FD4EEF8B-D348-4C67-9966-F2F9AB6792BA}" destId="{47EF0B89-6BF5-403C-AA37-1696575D83E7}" srcOrd="2" destOrd="0" parTransId="{583ED8E6-A807-4418-A024-5701E95CA025}" sibTransId="{4E71481E-F79B-44A8-A630-8A28DCCF1C80}"/>
    <dgm:cxn modelId="{0B4CE6BE-AD31-473E-8DF2-C812E58C5BE3}" type="presOf" srcId="{F67325E3-61A3-4A5D-91BF-9E22EA57A0DD}" destId="{FF2C9F8D-82E0-412C-9EE5-A9701CC176E6}" srcOrd="0" destOrd="2" presId="urn:microsoft.com/office/officeart/2005/8/layout/chevron2"/>
    <dgm:cxn modelId="{7DE50AA6-A52D-4722-8F5B-7C7EE95A5413}" srcId="{A4C16D1C-226C-49A5-8ADE-1C8A25E55D6F}" destId="{BABBF490-3A8E-406E-8963-72D3D5266466}" srcOrd="0" destOrd="0" parTransId="{D6ABA1FB-25DF-4D1D-A372-E219311C8E6E}" sibTransId="{AE4489E9-694F-4DF4-A24F-8BBE29DB3D46}"/>
    <dgm:cxn modelId="{88D4257D-8F08-496F-A6B0-D81BD1A72062}" srcId="{1B7BCF3E-12EF-404C-9875-0EC563977423}" destId="{AF428147-32D7-415B-92FE-A0110E5C8D60}" srcOrd="2" destOrd="0" parTransId="{80B24D88-6AAE-48C3-AF5D-B7B61D58E187}" sibTransId="{7C6E11C0-827D-4F43-AF70-68FFF5944051}"/>
    <dgm:cxn modelId="{A242AEC3-B21B-461E-86C4-838F3D437FBF}" type="presOf" srcId="{FD4EEF8B-D348-4C67-9966-F2F9AB6792BA}" destId="{92A5D6CE-8E26-456F-93E4-1509CCFCCA13}" srcOrd="0" destOrd="0" presId="urn:microsoft.com/office/officeart/2005/8/layout/chevron2"/>
    <dgm:cxn modelId="{A105E895-D03C-4287-8ADF-81063DA6A37E}" type="presOf" srcId="{AF09A24E-9996-47AC-9987-65D2AF57CF68}" destId="{8359122F-CB7E-40F3-BF52-872B84D400D0}" srcOrd="0" destOrd="0" presId="urn:microsoft.com/office/officeart/2005/8/layout/chevron2"/>
    <dgm:cxn modelId="{CBAC2275-B4C7-45F4-ACAE-9EACE9B82039}" type="presOf" srcId="{E1E35FBF-EC39-45EE-B24B-2B90DE28B04F}" destId="{E45250D0-2A99-4044-8E2B-54AF1A23BF74}" srcOrd="0" destOrd="4" presId="urn:microsoft.com/office/officeart/2005/8/layout/chevron2"/>
    <dgm:cxn modelId="{47B269A0-D7F2-499A-9B5C-743331F7B001}" srcId="{FD4EEF8B-D348-4C67-9966-F2F9AB6792BA}" destId="{E409F137-6A7D-4787-AAEA-CC361886F21C}" srcOrd="1" destOrd="0" parTransId="{EF693FFF-52AB-4629-98CD-ABA4263E17E1}" sibTransId="{9ABC114F-DD96-4D2D-8194-0282FAE94269}"/>
    <dgm:cxn modelId="{146B5475-76A2-4397-BCF6-3B3B7137CB7E}" srcId="{AF428147-32D7-415B-92FE-A0110E5C8D60}" destId="{BAF6D6C7-DE57-4262-8FC3-A43F8E38A2F6}" srcOrd="3" destOrd="0" parTransId="{A73B3ED6-5186-4C38-BC4C-3EAEF5E040F2}" sibTransId="{90FDB582-22BA-4308-BB24-5112762EFF28}"/>
    <dgm:cxn modelId="{617282B8-D73E-4668-AD6C-4E24B85E74CF}" type="presOf" srcId="{081A042F-FCF4-4122-AB7A-26510E956B09}" destId="{E45250D0-2A99-4044-8E2B-54AF1A23BF74}" srcOrd="0" destOrd="2" presId="urn:microsoft.com/office/officeart/2005/8/layout/chevron2"/>
    <dgm:cxn modelId="{4576A59A-62DE-4DC5-AD83-8585DF1B7ED2}" srcId="{A4C16D1C-226C-49A5-8ADE-1C8A25E55D6F}" destId="{211C8BDF-AA91-4C55-9F73-72B029FC8FA1}" srcOrd="3" destOrd="0" parTransId="{2115F9C8-A649-4798-BB9E-DE5F7A46173A}" sibTransId="{4A6A99CA-BD58-4068-B943-6637EE79D363}"/>
    <dgm:cxn modelId="{83778FC7-7707-4900-A9A3-06478836808C}" type="presOf" srcId="{E409F137-6A7D-4787-AAEA-CC361886F21C}" destId="{8359122F-CB7E-40F3-BF52-872B84D400D0}" srcOrd="0" destOrd="1" presId="urn:microsoft.com/office/officeart/2005/8/layout/chevron2"/>
    <dgm:cxn modelId="{EAECD7DD-7AC3-4527-A3E9-64259333BB9A}" type="presOf" srcId="{BAF6D6C7-DE57-4262-8FC3-A43F8E38A2F6}" destId="{E45250D0-2A99-4044-8E2B-54AF1A23BF74}" srcOrd="0" destOrd="3" presId="urn:microsoft.com/office/officeart/2005/8/layout/chevron2"/>
    <dgm:cxn modelId="{3EA9AB07-4BFB-4FA1-8882-BC357782865C}" type="presOf" srcId="{7C266D6C-B12C-4E99-8244-74E210356B7D}" destId="{8359122F-CB7E-40F3-BF52-872B84D400D0}" srcOrd="0" destOrd="3" presId="urn:microsoft.com/office/officeart/2005/8/layout/chevron2"/>
    <dgm:cxn modelId="{FC7966C2-B720-4D47-89E8-CFA2BBBE3589}" srcId="{AF428147-32D7-415B-92FE-A0110E5C8D60}" destId="{F270183E-83F5-4793-82DB-E1F51705F8C8}" srcOrd="1" destOrd="0" parTransId="{251DB9DD-E0C9-4127-9AA1-667DE39DFC1F}" sibTransId="{1E160B05-9965-4DDA-8802-E1F0DF011B30}"/>
    <dgm:cxn modelId="{D6D77696-5E24-432B-9DC0-EF37228475CE}" type="presOf" srcId="{BABBF490-3A8E-406E-8963-72D3D5266466}" destId="{FF2C9F8D-82E0-412C-9EE5-A9701CC176E6}" srcOrd="0" destOrd="0" presId="urn:microsoft.com/office/officeart/2005/8/layout/chevron2"/>
    <dgm:cxn modelId="{CEB0CDBD-3B8C-4695-891E-20F5AEFDD060}" type="presOf" srcId="{A4C16D1C-226C-49A5-8ADE-1C8A25E55D6F}" destId="{460F2727-C297-449F-ABB2-FA46B0C77386}" srcOrd="0" destOrd="0" presId="urn:microsoft.com/office/officeart/2005/8/layout/chevron2"/>
    <dgm:cxn modelId="{2ACBCA1A-B99D-4089-8D03-C334006DA8D9}" type="presOf" srcId="{1B7BCF3E-12EF-404C-9875-0EC563977423}" destId="{07692864-19C6-4CDA-8365-CB4D13F442FC}" srcOrd="0" destOrd="0" presId="urn:microsoft.com/office/officeart/2005/8/layout/chevron2"/>
    <dgm:cxn modelId="{5D62273D-9789-4215-8945-966BD2FFEAC5}" srcId="{3B1C884B-2D2B-467E-95E6-8573A67B6BA4}" destId="{2DF7BC27-BC3C-42CE-A798-C88F0D4479C8}" srcOrd="1" destOrd="0" parTransId="{29DEF989-1684-46E7-9BDC-266CF8A14817}" sibTransId="{21FA0F8C-F5D9-4187-8053-39B204166C61}"/>
    <dgm:cxn modelId="{20DEF886-37BE-468B-8283-8CBBDAA62AD7}" srcId="{AF428147-32D7-415B-92FE-A0110E5C8D60}" destId="{BAA60B3B-7374-4DAF-8FC2-B4DABF589A61}" srcOrd="0" destOrd="0" parTransId="{6C419D22-5B4C-4C0E-A494-10C10CD8AA1F}" sibTransId="{7A4618C4-4EF2-42E9-8BD4-C72F0E90A32C}"/>
    <dgm:cxn modelId="{96A843AC-1C71-4CE3-8EF0-533F25644149}" srcId="{AF428147-32D7-415B-92FE-A0110E5C8D60}" destId="{7146302C-D2D9-4864-B6AE-ADB93182939D}" srcOrd="5" destOrd="0" parTransId="{3C97DDA1-001A-4682-A45E-92E39DDD799A}" sibTransId="{F335D2C4-C544-43F4-843A-406E5BC08080}"/>
    <dgm:cxn modelId="{F68A03D8-D464-42D6-A28F-B085DC6C3B61}" type="presOf" srcId="{7146302C-D2D9-4864-B6AE-ADB93182939D}" destId="{E45250D0-2A99-4044-8E2B-54AF1A23BF74}" srcOrd="0" destOrd="5" presId="urn:microsoft.com/office/officeart/2005/8/layout/chevron2"/>
    <dgm:cxn modelId="{DB37EBE4-BC38-4C03-9FC1-6FC8D56C72DF}" srcId="{AF428147-32D7-415B-92FE-A0110E5C8D60}" destId="{081A042F-FCF4-4122-AB7A-26510E956B09}" srcOrd="2" destOrd="0" parTransId="{C19C284E-5BC5-4F1E-87D8-FCCFC2E6F968}" sibTransId="{926F6610-936D-4BEF-9B72-2FCF0C3E5588}"/>
    <dgm:cxn modelId="{E0B71B7B-9742-4521-A52D-0CF562C9DA5A}" type="presOf" srcId="{AF428147-32D7-415B-92FE-A0110E5C8D60}" destId="{E29EA97F-DB5B-494C-BD51-57E86D2F75C1}" srcOrd="0" destOrd="0" presId="urn:microsoft.com/office/officeart/2005/8/layout/chevron2"/>
    <dgm:cxn modelId="{20676C41-99C5-4696-B01E-162EF27CE89B}" srcId="{1B7BCF3E-12EF-404C-9875-0EC563977423}" destId="{FD4EEF8B-D348-4C67-9966-F2F9AB6792BA}" srcOrd="0" destOrd="0" parTransId="{9959EFCF-35A2-438A-A4E9-CEFA1C1FE4C0}" sibTransId="{4681A338-C008-43C8-896C-D35D40B5C012}"/>
    <dgm:cxn modelId="{F26866D2-E7E1-4CE4-8399-795C4C9E6001}" type="presOf" srcId="{47EF0B89-6BF5-403C-AA37-1696575D83E7}" destId="{8359122F-CB7E-40F3-BF52-872B84D400D0}" srcOrd="0" destOrd="2" presId="urn:microsoft.com/office/officeart/2005/8/layout/chevron2"/>
    <dgm:cxn modelId="{C852938D-F933-4363-BA73-00A4CBE580B9}" srcId="{1B7BCF3E-12EF-404C-9875-0EC563977423}" destId="{3B1C884B-2D2B-467E-95E6-8573A67B6BA4}" srcOrd="3" destOrd="0" parTransId="{8CFF6D2E-7062-4117-8330-0F0AD96879AD}" sibTransId="{C908809A-1DC9-4E7A-8AD2-4C7CEBB8DA8F}"/>
    <dgm:cxn modelId="{BFB101C4-15BB-4FC7-B6A9-5E2E4126906C}" type="presOf" srcId="{179CFB40-23C7-4AE9-B4B6-0247350D2832}" destId="{AA82C3D6-3BEC-4613-B800-8F18CA5B2420}" srcOrd="0" destOrd="0" presId="urn:microsoft.com/office/officeart/2005/8/layout/chevron2"/>
    <dgm:cxn modelId="{EC4A2336-0E08-4115-B516-5B7D2771BAE0}" type="presOf" srcId="{BAA60B3B-7374-4DAF-8FC2-B4DABF589A61}" destId="{E45250D0-2A99-4044-8E2B-54AF1A23BF74}" srcOrd="0" destOrd="0" presId="urn:microsoft.com/office/officeart/2005/8/layout/chevron2"/>
    <dgm:cxn modelId="{59513340-61B7-424C-A77D-11504A68C6D8}" type="presOf" srcId="{C1A5D44C-A791-4FF1-9F80-6B3AFD66BB74}" destId="{FF2C9F8D-82E0-412C-9EE5-A9701CC176E6}" srcOrd="0" destOrd="1" presId="urn:microsoft.com/office/officeart/2005/8/layout/chevron2"/>
    <dgm:cxn modelId="{784E2671-B5EF-4A20-8BD5-61BF6CF9C85B}" type="presOf" srcId="{2DF7BC27-BC3C-42CE-A798-C88F0D4479C8}" destId="{AA82C3D6-3BEC-4613-B800-8F18CA5B2420}" srcOrd="0" destOrd="1" presId="urn:microsoft.com/office/officeart/2005/8/layout/chevron2"/>
    <dgm:cxn modelId="{2EF5C9A4-B157-446B-9859-4A236B68C6BB}" type="presOf" srcId="{211C8BDF-AA91-4C55-9F73-72B029FC8FA1}" destId="{FF2C9F8D-82E0-412C-9EE5-A9701CC176E6}" srcOrd="0" destOrd="3" presId="urn:microsoft.com/office/officeart/2005/8/layout/chevron2"/>
    <dgm:cxn modelId="{BBB6910E-D85F-4CF2-AC7A-F027EDFCE554}" type="presParOf" srcId="{07692864-19C6-4CDA-8365-CB4D13F442FC}" destId="{9DD13169-F65F-41FF-A2FF-088F8306CCA7}" srcOrd="0" destOrd="0" presId="urn:microsoft.com/office/officeart/2005/8/layout/chevron2"/>
    <dgm:cxn modelId="{E2F3B181-361B-406D-9784-66F146DFB93B}" type="presParOf" srcId="{9DD13169-F65F-41FF-A2FF-088F8306CCA7}" destId="{92A5D6CE-8E26-456F-93E4-1509CCFCCA13}" srcOrd="0" destOrd="0" presId="urn:microsoft.com/office/officeart/2005/8/layout/chevron2"/>
    <dgm:cxn modelId="{A6C76E2E-96F2-4EDF-8F25-3570C188E804}" type="presParOf" srcId="{9DD13169-F65F-41FF-A2FF-088F8306CCA7}" destId="{8359122F-CB7E-40F3-BF52-872B84D400D0}" srcOrd="1" destOrd="0" presId="urn:microsoft.com/office/officeart/2005/8/layout/chevron2"/>
    <dgm:cxn modelId="{B4D8353E-215C-45EC-B90F-22596B517CB0}" type="presParOf" srcId="{07692864-19C6-4CDA-8365-CB4D13F442FC}" destId="{00885DFF-2E74-40D1-A1A2-955F0BAFB3B7}" srcOrd="1" destOrd="0" presId="urn:microsoft.com/office/officeart/2005/8/layout/chevron2"/>
    <dgm:cxn modelId="{72F8617A-53BF-4582-8212-36B6A83C9279}" type="presParOf" srcId="{07692864-19C6-4CDA-8365-CB4D13F442FC}" destId="{1C2D5BA2-4289-4970-B90B-3492EBF373CB}" srcOrd="2" destOrd="0" presId="urn:microsoft.com/office/officeart/2005/8/layout/chevron2"/>
    <dgm:cxn modelId="{3BAEDA4D-0980-4CE4-B74E-0DA3788D74D9}" type="presParOf" srcId="{1C2D5BA2-4289-4970-B90B-3492EBF373CB}" destId="{460F2727-C297-449F-ABB2-FA46B0C77386}" srcOrd="0" destOrd="0" presId="urn:microsoft.com/office/officeart/2005/8/layout/chevron2"/>
    <dgm:cxn modelId="{63FF3F93-37C0-48C9-AAF7-EDDA2ECD37DD}" type="presParOf" srcId="{1C2D5BA2-4289-4970-B90B-3492EBF373CB}" destId="{FF2C9F8D-82E0-412C-9EE5-A9701CC176E6}" srcOrd="1" destOrd="0" presId="urn:microsoft.com/office/officeart/2005/8/layout/chevron2"/>
    <dgm:cxn modelId="{7AB6C5DF-38D7-4644-917B-5CA2B1F0E13A}" type="presParOf" srcId="{07692864-19C6-4CDA-8365-CB4D13F442FC}" destId="{DEBD61B5-F128-48BC-A8F2-50BEC0526519}" srcOrd="3" destOrd="0" presId="urn:microsoft.com/office/officeart/2005/8/layout/chevron2"/>
    <dgm:cxn modelId="{5D3E218C-659B-4043-91F0-7E8040C3132B}" type="presParOf" srcId="{07692864-19C6-4CDA-8365-CB4D13F442FC}" destId="{C6305B99-C8E7-4E15-9F30-5468ADE31159}" srcOrd="4" destOrd="0" presId="urn:microsoft.com/office/officeart/2005/8/layout/chevron2"/>
    <dgm:cxn modelId="{78937225-774D-4752-8FE1-D99D678CFD09}" type="presParOf" srcId="{C6305B99-C8E7-4E15-9F30-5468ADE31159}" destId="{E29EA97F-DB5B-494C-BD51-57E86D2F75C1}" srcOrd="0" destOrd="0" presId="urn:microsoft.com/office/officeart/2005/8/layout/chevron2"/>
    <dgm:cxn modelId="{FA242FC9-F0E1-4544-AAF5-A37BCBC015AE}" type="presParOf" srcId="{C6305B99-C8E7-4E15-9F30-5468ADE31159}" destId="{E45250D0-2A99-4044-8E2B-54AF1A23BF74}" srcOrd="1" destOrd="0" presId="urn:microsoft.com/office/officeart/2005/8/layout/chevron2"/>
    <dgm:cxn modelId="{924BBED4-AA92-45D4-B7A0-895BF8AF8771}" type="presParOf" srcId="{07692864-19C6-4CDA-8365-CB4D13F442FC}" destId="{ABAB615D-2CD7-47C8-9DF7-234F6C3128AC}" srcOrd="5" destOrd="0" presId="urn:microsoft.com/office/officeart/2005/8/layout/chevron2"/>
    <dgm:cxn modelId="{F79A4EAF-A025-4F2C-805A-43FB52FFF18F}" type="presParOf" srcId="{07692864-19C6-4CDA-8365-CB4D13F442FC}" destId="{3D35803C-03A9-472F-B597-65B25ADBE400}" srcOrd="6" destOrd="0" presId="urn:microsoft.com/office/officeart/2005/8/layout/chevron2"/>
    <dgm:cxn modelId="{5983ABEA-7B0D-4631-93D9-2724D38EE966}" type="presParOf" srcId="{3D35803C-03A9-472F-B597-65B25ADBE400}" destId="{FE7E52B5-9CC3-4D99-9E89-6B676A67AFA9}" srcOrd="0" destOrd="0" presId="urn:microsoft.com/office/officeart/2005/8/layout/chevron2"/>
    <dgm:cxn modelId="{25A7F1A4-9D60-41C7-97E3-90CD9606A3D2}" type="presParOf" srcId="{3D35803C-03A9-472F-B597-65B25ADBE400}" destId="{AA82C3D6-3BEC-4613-B800-8F18CA5B242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7BCF3E-12EF-404C-9875-0EC563977423}" type="doc">
      <dgm:prSet loTypeId="urn:microsoft.com/office/officeart/2005/8/layout/chevron2" loCatId="list" qsTypeId="urn:microsoft.com/office/officeart/2005/8/quickstyle/simple3" qsCatId="simple" csTypeId="urn:microsoft.com/office/officeart/2005/8/colors/accent2_5" csCatId="accent2" phldr="1"/>
      <dgm:spPr/>
      <dgm:t>
        <a:bodyPr/>
        <a:lstStyle/>
        <a:p>
          <a:endParaRPr lang="en-ZA"/>
        </a:p>
      </dgm:t>
    </dgm:pt>
    <dgm:pt modelId="{FD4EEF8B-D348-4C67-9966-F2F9AB6792BA}">
      <dgm:prSet phldrT="[Text]" custT="1"/>
      <dgm:spPr/>
      <dgm:t>
        <a:bodyPr/>
        <a:lstStyle/>
        <a:p>
          <a:r>
            <a:rPr lang="en-US" sz="1600" dirty="0"/>
            <a:t> March</a:t>
          </a:r>
          <a:endParaRPr lang="en-ZA" sz="1600" i="0" dirty="0"/>
        </a:p>
      </dgm:t>
    </dgm:pt>
    <dgm:pt modelId="{4681A338-C008-43C8-896C-D35D40B5C012}" type="sibTrans" cxnId="{20676C41-99C5-4696-B01E-162EF27CE89B}">
      <dgm:prSet/>
      <dgm:spPr/>
      <dgm:t>
        <a:bodyPr/>
        <a:lstStyle/>
        <a:p>
          <a:endParaRPr lang="en-ZA"/>
        </a:p>
      </dgm:t>
    </dgm:pt>
    <dgm:pt modelId="{9959EFCF-35A2-438A-A4E9-CEFA1C1FE4C0}" type="parTrans" cxnId="{20676C41-99C5-4696-B01E-162EF27CE89B}">
      <dgm:prSet/>
      <dgm:spPr/>
      <dgm:t>
        <a:bodyPr/>
        <a:lstStyle/>
        <a:p>
          <a:endParaRPr lang="en-ZA"/>
        </a:p>
      </dgm:t>
    </dgm:pt>
    <dgm:pt modelId="{3B1C884B-2D2B-467E-95E6-8573A67B6BA4}">
      <dgm:prSet phldrT="[Text]" custT="1"/>
      <dgm:spPr>
        <a:solidFill>
          <a:schemeClr val="bg1">
            <a:lumMod val="75000"/>
          </a:schemeClr>
        </a:solidFill>
        <a:ln>
          <a:solidFill>
            <a:srgbClr val="EC5C48">
              <a:alpha val="58000"/>
            </a:srgbClr>
          </a:solidFill>
        </a:ln>
      </dgm:spPr>
      <dgm:t>
        <a:bodyPr/>
        <a:lstStyle/>
        <a:p>
          <a:r>
            <a:rPr lang="en-ZA" sz="1600" i="0" dirty="0"/>
            <a:t>31 July</a:t>
          </a:r>
        </a:p>
      </dgm:t>
    </dgm:pt>
    <dgm:pt modelId="{C908809A-1DC9-4E7A-8AD2-4C7CEBB8DA8F}" type="sibTrans" cxnId="{C852938D-F933-4363-BA73-00A4CBE580B9}">
      <dgm:prSet/>
      <dgm:spPr/>
      <dgm:t>
        <a:bodyPr/>
        <a:lstStyle/>
        <a:p>
          <a:endParaRPr lang="en-ZA"/>
        </a:p>
      </dgm:t>
    </dgm:pt>
    <dgm:pt modelId="{8CFF6D2E-7062-4117-8330-0F0AD96879AD}" type="parTrans" cxnId="{C852938D-F933-4363-BA73-00A4CBE580B9}">
      <dgm:prSet/>
      <dgm:spPr/>
      <dgm:t>
        <a:bodyPr/>
        <a:lstStyle/>
        <a:p>
          <a:endParaRPr lang="en-ZA"/>
        </a:p>
      </dgm:t>
    </dgm:pt>
    <dgm:pt modelId="{AF428147-32D7-415B-92FE-A0110E5C8D60}">
      <dgm:prSet phldrT="[Text]" custT="1"/>
      <dgm:spPr/>
      <dgm:t>
        <a:bodyPr/>
        <a:lstStyle/>
        <a:p>
          <a:r>
            <a:rPr lang="en-ZA" sz="1600" i="0" dirty="0"/>
            <a:t>9 July</a:t>
          </a:r>
        </a:p>
      </dgm:t>
    </dgm:pt>
    <dgm:pt modelId="{7C6E11C0-827D-4F43-AF70-68FFF5944051}" type="sibTrans" cxnId="{88D4257D-8F08-496F-A6B0-D81BD1A72062}">
      <dgm:prSet/>
      <dgm:spPr/>
      <dgm:t>
        <a:bodyPr/>
        <a:lstStyle/>
        <a:p>
          <a:endParaRPr lang="en-ZA"/>
        </a:p>
      </dgm:t>
    </dgm:pt>
    <dgm:pt modelId="{80B24D88-6AAE-48C3-AF5D-B7B61D58E187}" type="parTrans" cxnId="{88D4257D-8F08-496F-A6B0-D81BD1A72062}">
      <dgm:prSet/>
      <dgm:spPr/>
      <dgm:t>
        <a:bodyPr/>
        <a:lstStyle/>
        <a:p>
          <a:endParaRPr lang="en-ZA"/>
        </a:p>
      </dgm:t>
    </dgm:pt>
    <dgm:pt modelId="{A4C16D1C-226C-49A5-8ADE-1C8A25E55D6F}">
      <dgm:prSet phldrT="[Text]" custT="1"/>
      <dgm:spPr/>
      <dgm:t>
        <a:bodyPr/>
        <a:lstStyle/>
        <a:p>
          <a:r>
            <a:rPr lang="en-ZA" sz="1600" i="0" dirty="0"/>
            <a:t>June</a:t>
          </a:r>
        </a:p>
      </dgm:t>
    </dgm:pt>
    <dgm:pt modelId="{A53934F0-AA6E-49EE-9A4B-E5F697F679FF}" type="sibTrans" cxnId="{41D525B8-F949-48DF-BCE9-1D6705DEAAF1}">
      <dgm:prSet/>
      <dgm:spPr/>
      <dgm:t>
        <a:bodyPr/>
        <a:lstStyle/>
        <a:p>
          <a:endParaRPr lang="en-ZA"/>
        </a:p>
      </dgm:t>
    </dgm:pt>
    <dgm:pt modelId="{82C544D6-91BE-4931-82D6-510D29DE96B2}" type="parTrans" cxnId="{41D525B8-F949-48DF-BCE9-1D6705DEAAF1}">
      <dgm:prSet/>
      <dgm:spPr/>
      <dgm:t>
        <a:bodyPr/>
        <a:lstStyle/>
        <a:p>
          <a:endParaRPr lang="en-ZA"/>
        </a:p>
      </dgm:t>
    </dgm:pt>
    <dgm:pt modelId="{3B586AE7-7F03-41F1-9722-034D29AEC3D9}">
      <dgm:prSet custT="1"/>
      <dgm:spPr/>
      <dgm:t>
        <a:bodyPr/>
        <a:lstStyle/>
        <a:p>
          <a:pPr marL="85725" indent="-85725" algn="l" defTabSz="1289050" rtl="0" eaLnBrk="1" latinLnBrk="0" hangingPunct="1">
            <a:lnSpc>
              <a:spcPts val="1600"/>
            </a:lnSpc>
            <a:spcBef>
              <a:spcPct val="0"/>
            </a:spcBef>
            <a:buFont typeface="Arial" panose="020B0604020202020204" pitchFamily="34" charset="0"/>
            <a:buChar char="•"/>
          </a:pPr>
          <a:r>
            <a:rPr lang="en-ZA" sz="1800" kern="1200" dirty="0" smtClean="0">
              <a:solidFill>
                <a:srgbClr val="FF0000"/>
              </a:solidFill>
              <a:latin typeface="+mn-lt"/>
              <a:ea typeface="+mn-ea"/>
              <a:cs typeface="+mn-cs"/>
            </a:rPr>
            <a:t> NSDP </a:t>
          </a:r>
          <a:r>
            <a:rPr lang="en-ZA" sz="1800" kern="1200" dirty="0">
              <a:solidFill>
                <a:srgbClr val="FF0000"/>
              </a:solidFill>
              <a:latin typeface="+mn-lt"/>
              <a:ea typeface="+mn-ea"/>
              <a:cs typeface="+mn-cs"/>
            </a:rPr>
            <a:t>Gazetted.</a:t>
          </a:r>
        </a:p>
      </dgm:t>
    </dgm:pt>
    <dgm:pt modelId="{CCC4DD20-8F3C-4B7A-8F38-E46543B21CE5}" type="parTrans" cxnId="{AEF7394D-8A89-4BA8-9188-FD298D5C6F5C}">
      <dgm:prSet/>
      <dgm:spPr/>
      <dgm:t>
        <a:bodyPr/>
        <a:lstStyle/>
        <a:p>
          <a:endParaRPr lang="en-ZA"/>
        </a:p>
      </dgm:t>
    </dgm:pt>
    <dgm:pt modelId="{D61B8FCB-33DE-4C3C-9628-D0C733C6706C}" type="sibTrans" cxnId="{AEF7394D-8A89-4BA8-9188-FD298D5C6F5C}">
      <dgm:prSet/>
      <dgm:spPr/>
      <dgm:t>
        <a:bodyPr/>
        <a:lstStyle/>
        <a:p>
          <a:endParaRPr lang="en-ZA"/>
        </a:p>
      </dgm:t>
    </dgm:pt>
    <dgm:pt modelId="{81477421-B0E9-4639-A43A-B3468F2F4125}">
      <dgm:prSet phldrT="[Text]" custT="1"/>
      <dgm:spPr/>
      <dgm:t>
        <a:bodyPr/>
        <a:lstStyle/>
        <a:p>
          <a:pPr>
            <a:buFont typeface="Arial" panose="020B0604020202020204" pitchFamily="34" charset="0"/>
            <a:buChar char="•"/>
          </a:pPr>
          <a:r>
            <a:rPr lang="en-ZA" sz="1800" dirty="0">
              <a:solidFill>
                <a:srgbClr val="FF0000"/>
              </a:solidFill>
            </a:rPr>
            <a:t>Meeting with DDG: Skills Branch on QCTO revoking </a:t>
          </a:r>
          <a:r>
            <a:rPr lang="en-ZA" sz="1800" dirty="0" smtClean="0">
              <a:solidFill>
                <a:srgbClr val="FF0000"/>
              </a:solidFill>
            </a:rPr>
            <a:t>Plan - Postponed</a:t>
          </a:r>
          <a:r>
            <a:rPr lang="en-ZA" sz="1800" dirty="0">
              <a:solidFill>
                <a:srgbClr val="FF0000"/>
              </a:solidFill>
            </a:rPr>
            <a:t>.</a:t>
          </a:r>
          <a:endParaRPr lang="en-ZA" sz="1800" i="0" dirty="0"/>
        </a:p>
      </dgm:t>
    </dgm:pt>
    <dgm:pt modelId="{06757774-7E10-4189-B4FE-F9508B255EE9}" type="parTrans" cxnId="{4F2023D5-3D5D-4DCA-A6EB-51631BD6CFC5}">
      <dgm:prSet/>
      <dgm:spPr/>
      <dgm:t>
        <a:bodyPr/>
        <a:lstStyle/>
        <a:p>
          <a:endParaRPr lang="en-ZA"/>
        </a:p>
      </dgm:t>
    </dgm:pt>
    <dgm:pt modelId="{995AE4DF-0679-44D6-AC0B-6B3240607CC2}" type="sibTrans" cxnId="{4F2023D5-3D5D-4DCA-A6EB-51631BD6CFC5}">
      <dgm:prSet/>
      <dgm:spPr/>
      <dgm:t>
        <a:bodyPr/>
        <a:lstStyle/>
        <a:p>
          <a:endParaRPr lang="en-ZA"/>
        </a:p>
      </dgm:t>
    </dgm:pt>
    <dgm:pt modelId="{42048CBE-4762-45DC-96AC-A46AE4F62249}">
      <dgm:prSet custT="1"/>
      <dgm:spPr/>
      <dgm:t>
        <a:bodyPr/>
        <a:lstStyle/>
        <a:p>
          <a:r>
            <a:rPr lang="en-ZA" sz="1800" dirty="0">
              <a:solidFill>
                <a:srgbClr val="FF0000"/>
              </a:solidFill>
            </a:rPr>
            <a:t>Meeting with SETA CEOs-Postponed.</a:t>
          </a:r>
        </a:p>
      </dgm:t>
    </dgm:pt>
    <dgm:pt modelId="{A8D8BD16-628C-48BB-A063-DFC9A5DC078E}" type="parTrans" cxnId="{539BDA4E-1E87-4B02-BDC8-F7CE835E43B3}">
      <dgm:prSet/>
      <dgm:spPr/>
      <dgm:t>
        <a:bodyPr/>
        <a:lstStyle/>
        <a:p>
          <a:endParaRPr lang="en-ZA"/>
        </a:p>
      </dgm:t>
    </dgm:pt>
    <dgm:pt modelId="{E01FE92F-F2EB-4858-9E5D-A53303707E20}" type="sibTrans" cxnId="{539BDA4E-1E87-4B02-BDC8-F7CE835E43B3}">
      <dgm:prSet/>
      <dgm:spPr/>
      <dgm:t>
        <a:bodyPr/>
        <a:lstStyle/>
        <a:p>
          <a:endParaRPr lang="en-ZA"/>
        </a:p>
      </dgm:t>
    </dgm:pt>
    <dgm:pt modelId="{ACFC6CD5-D67C-4F6D-A7FB-EA6D72D61875}">
      <dgm:prSet custT="1"/>
      <dgm:spPr/>
      <dgm:t>
        <a:bodyPr/>
        <a:lstStyle/>
        <a:p>
          <a:r>
            <a:rPr lang="en-ZA" sz="1800" dirty="0">
              <a:solidFill>
                <a:srgbClr val="FF0000"/>
              </a:solidFill>
            </a:rPr>
            <a:t>Submit revised revoking Plan to SETAs &amp; MHET </a:t>
          </a:r>
          <a:r>
            <a:rPr lang="en-ZA" sz="1800" dirty="0" err="1" smtClean="0">
              <a:solidFill>
                <a:srgbClr val="FF0000"/>
              </a:solidFill>
            </a:rPr>
            <a:t>Pandor</a:t>
          </a:r>
          <a:r>
            <a:rPr lang="en-ZA" sz="1800" dirty="0" smtClean="0">
              <a:solidFill>
                <a:srgbClr val="FF0000"/>
              </a:solidFill>
            </a:rPr>
            <a:t> - Postponed</a:t>
          </a:r>
          <a:r>
            <a:rPr lang="en-ZA" sz="1800" dirty="0">
              <a:solidFill>
                <a:srgbClr val="FF0000"/>
              </a:solidFill>
            </a:rPr>
            <a:t>.</a:t>
          </a:r>
        </a:p>
      </dgm:t>
    </dgm:pt>
    <dgm:pt modelId="{FB75DEC3-4339-4C6A-91CF-6C5FBA57530B}" type="parTrans" cxnId="{640B1F75-74D3-4A51-A81F-F1A65548A2FB}">
      <dgm:prSet/>
      <dgm:spPr/>
      <dgm:t>
        <a:bodyPr/>
        <a:lstStyle/>
        <a:p>
          <a:endParaRPr lang="en-ZA"/>
        </a:p>
      </dgm:t>
    </dgm:pt>
    <dgm:pt modelId="{8ECCF30C-C166-40FA-84E6-4E8F23554414}" type="sibTrans" cxnId="{640B1F75-74D3-4A51-A81F-F1A65548A2FB}">
      <dgm:prSet/>
      <dgm:spPr/>
      <dgm:t>
        <a:bodyPr/>
        <a:lstStyle/>
        <a:p>
          <a:endParaRPr lang="en-ZA"/>
        </a:p>
      </dgm:t>
    </dgm:pt>
    <dgm:pt modelId="{215EBAD3-1DA6-4F59-B179-17040A89CAB2}">
      <dgm:prSet phldrT="[Text]" custT="1"/>
      <dgm:spPr/>
      <dgm:t>
        <a:bodyPr/>
        <a:lstStyle/>
        <a:p>
          <a:pPr>
            <a:buFont typeface="Arial" panose="020B0604020202020204" pitchFamily="34" charset="0"/>
            <a:buChar char="•"/>
          </a:pPr>
          <a:r>
            <a:rPr lang="en-ZA" sz="1800" dirty="0">
              <a:solidFill>
                <a:srgbClr val="FF0000"/>
              </a:solidFill>
            </a:rPr>
            <a:t>Meeting with DDG: Skills Branch on QCTO revoking Plan.</a:t>
          </a:r>
          <a:endParaRPr lang="en-ZA" sz="1800" i="0" dirty="0"/>
        </a:p>
      </dgm:t>
    </dgm:pt>
    <dgm:pt modelId="{92FC1894-28C1-420B-9B36-617C98F8C756}" type="parTrans" cxnId="{52D9E94C-01CC-4E2E-80D4-879AE491D8D3}">
      <dgm:prSet/>
      <dgm:spPr/>
      <dgm:t>
        <a:bodyPr/>
        <a:lstStyle/>
        <a:p>
          <a:endParaRPr lang="en-ZA"/>
        </a:p>
      </dgm:t>
    </dgm:pt>
    <dgm:pt modelId="{3931C639-2CA6-495B-9356-65C81E60DB63}" type="sibTrans" cxnId="{52D9E94C-01CC-4E2E-80D4-879AE491D8D3}">
      <dgm:prSet/>
      <dgm:spPr/>
      <dgm:t>
        <a:bodyPr/>
        <a:lstStyle/>
        <a:p>
          <a:endParaRPr lang="en-ZA"/>
        </a:p>
      </dgm:t>
    </dgm:pt>
    <dgm:pt modelId="{E6E674BE-29BF-4046-8807-3FA78C9B3AA1}">
      <dgm:prSet phldrT="[Text]" custT="1"/>
      <dgm:spPr>
        <a:solidFill>
          <a:schemeClr val="bg1">
            <a:lumMod val="75000"/>
          </a:schemeClr>
        </a:solidFill>
        <a:ln>
          <a:solidFill>
            <a:srgbClr val="EC5C48">
              <a:alpha val="58000"/>
            </a:srgbClr>
          </a:solidFill>
        </a:ln>
      </dgm:spPr>
      <dgm:t>
        <a:bodyPr/>
        <a:lstStyle/>
        <a:p>
          <a:pPr>
            <a:buFont typeface="Arial" panose="020B0604020202020204" pitchFamily="34" charset="0"/>
            <a:buChar char="•"/>
          </a:pPr>
          <a:r>
            <a:rPr lang="en-ZA" sz="1600" dirty="0">
              <a:solidFill>
                <a:schemeClr val="tx1"/>
              </a:solidFill>
            </a:rPr>
            <a:t>Meeting SETA CEOs.</a:t>
          </a:r>
          <a:endParaRPr lang="en-ZA" sz="1600" i="0" dirty="0">
            <a:solidFill>
              <a:schemeClr val="tx1"/>
            </a:solidFill>
          </a:endParaRPr>
        </a:p>
      </dgm:t>
    </dgm:pt>
    <dgm:pt modelId="{371D3F7E-46CD-4A5E-954E-9B6221D7A690}" type="parTrans" cxnId="{A71988CA-C45D-4DB2-9568-8822CA3B3AE7}">
      <dgm:prSet/>
      <dgm:spPr/>
      <dgm:t>
        <a:bodyPr/>
        <a:lstStyle/>
        <a:p>
          <a:endParaRPr lang="en-ZA"/>
        </a:p>
      </dgm:t>
    </dgm:pt>
    <dgm:pt modelId="{24892B21-3CF3-4A32-9103-3C7F804D29B8}" type="sibTrans" cxnId="{A71988CA-C45D-4DB2-9568-8822CA3B3AE7}">
      <dgm:prSet/>
      <dgm:spPr/>
      <dgm:t>
        <a:bodyPr/>
        <a:lstStyle/>
        <a:p>
          <a:endParaRPr lang="en-ZA"/>
        </a:p>
      </dgm:t>
    </dgm:pt>
    <dgm:pt modelId="{C0F7F635-D4E4-44DD-8F75-91C2CD2DAA4E}" type="pres">
      <dgm:prSet presAssocID="{1B7BCF3E-12EF-404C-9875-0EC563977423}" presName="linearFlow" presStyleCnt="0">
        <dgm:presLayoutVars>
          <dgm:dir/>
          <dgm:animLvl val="lvl"/>
          <dgm:resizeHandles val="exact"/>
        </dgm:presLayoutVars>
      </dgm:prSet>
      <dgm:spPr/>
      <dgm:t>
        <a:bodyPr/>
        <a:lstStyle/>
        <a:p>
          <a:endParaRPr lang="en-US"/>
        </a:p>
      </dgm:t>
    </dgm:pt>
    <dgm:pt modelId="{33147FD5-4896-4176-BB29-E61F5C9F4AE2}" type="pres">
      <dgm:prSet presAssocID="{FD4EEF8B-D348-4C67-9966-F2F9AB6792BA}" presName="composite" presStyleCnt="0"/>
      <dgm:spPr/>
    </dgm:pt>
    <dgm:pt modelId="{3FC4B3F8-38DB-456C-BB15-5EF46FFDC004}" type="pres">
      <dgm:prSet presAssocID="{FD4EEF8B-D348-4C67-9966-F2F9AB6792BA}" presName="parentText" presStyleLbl="alignNode1" presStyleIdx="0" presStyleCnt="4">
        <dgm:presLayoutVars>
          <dgm:chMax val="1"/>
          <dgm:bulletEnabled val="1"/>
        </dgm:presLayoutVars>
      </dgm:prSet>
      <dgm:spPr/>
      <dgm:t>
        <a:bodyPr/>
        <a:lstStyle/>
        <a:p>
          <a:endParaRPr lang="en-US"/>
        </a:p>
      </dgm:t>
    </dgm:pt>
    <dgm:pt modelId="{A4374286-73C2-486D-8124-51DF05CF9A5A}" type="pres">
      <dgm:prSet presAssocID="{FD4EEF8B-D348-4C67-9966-F2F9AB6792BA}" presName="descendantText" presStyleLbl="alignAcc1" presStyleIdx="0" presStyleCnt="4">
        <dgm:presLayoutVars>
          <dgm:bulletEnabled val="1"/>
        </dgm:presLayoutVars>
      </dgm:prSet>
      <dgm:spPr/>
      <dgm:t>
        <a:bodyPr/>
        <a:lstStyle/>
        <a:p>
          <a:endParaRPr lang="en-US"/>
        </a:p>
      </dgm:t>
    </dgm:pt>
    <dgm:pt modelId="{DCE68FA0-D03C-49D1-B88A-6A8137F2A706}" type="pres">
      <dgm:prSet presAssocID="{4681A338-C008-43C8-896C-D35D40B5C012}" presName="sp" presStyleCnt="0"/>
      <dgm:spPr/>
    </dgm:pt>
    <dgm:pt modelId="{B569F327-4717-4A20-ACDE-6E8B4B0BEEFB}" type="pres">
      <dgm:prSet presAssocID="{A4C16D1C-226C-49A5-8ADE-1C8A25E55D6F}" presName="composite" presStyleCnt="0"/>
      <dgm:spPr/>
    </dgm:pt>
    <dgm:pt modelId="{982A43C8-3599-4362-A9B2-6C3B50F9147D}" type="pres">
      <dgm:prSet presAssocID="{A4C16D1C-226C-49A5-8ADE-1C8A25E55D6F}" presName="parentText" presStyleLbl="alignNode1" presStyleIdx="1" presStyleCnt="4">
        <dgm:presLayoutVars>
          <dgm:chMax val="1"/>
          <dgm:bulletEnabled val="1"/>
        </dgm:presLayoutVars>
      </dgm:prSet>
      <dgm:spPr/>
      <dgm:t>
        <a:bodyPr/>
        <a:lstStyle/>
        <a:p>
          <a:endParaRPr lang="en-US"/>
        </a:p>
      </dgm:t>
    </dgm:pt>
    <dgm:pt modelId="{AC24E2AB-7DAF-4DDE-B1B6-810751436601}" type="pres">
      <dgm:prSet presAssocID="{A4C16D1C-226C-49A5-8ADE-1C8A25E55D6F}" presName="descendantText" presStyleLbl="alignAcc1" presStyleIdx="1" presStyleCnt="4" custScaleY="127108">
        <dgm:presLayoutVars>
          <dgm:bulletEnabled val="1"/>
        </dgm:presLayoutVars>
      </dgm:prSet>
      <dgm:spPr/>
      <dgm:t>
        <a:bodyPr/>
        <a:lstStyle/>
        <a:p>
          <a:endParaRPr lang="en-US"/>
        </a:p>
      </dgm:t>
    </dgm:pt>
    <dgm:pt modelId="{0F9A1F76-845F-4589-AB3C-38A09C100169}" type="pres">
      <dgm:prSet presAssocID="{A53934F0-AA6E-49EE-9A4B-E5F697F679FF}" presName="sp" presStyleCnt="0"/>
      <dgm:spPr/>
    </dgm:pt>
    <dgm:pt modelId="{FA504BEC-48CE-4B29-B12E-3FB206A6D5F7}" type="pres">
      <dgm:prSet presAssocID="{AF428147-32D7-415B-92FE-A0110E5C8D60}" presName="composite" presStyleCnt="0"/>
      <dgm:spPr/>
    </dgm:pt>
    <dgm:pt modelId="{F05F8714-1EAF-4864-8DF6-D02D73DCCB89}" type="pres">
      <dgm:prSet presAssocID="{AF428147-32D7-415B-92FE-A0110E5C8D60}" presName="parentText" presStyleLbl="alignNode1" presStyleIdx="2" presStyleCnt="4">
        <dgm:presLayoutVars>
          <dgm:chMax val="1"/>
          <dgm:bulletEnabled val="1"/>
        </dgm:presLayoutVars>
      </dgm:prSet>
      <dgm:spPr/>
      <dgm:t>
        <a:bodyPr/>
        <a:lstStyle/>
        <a:p>
          <a:endParaRPr lang="en-US"/>
        </a:p>
      </dgm:t>
    </dgm:pt>
    <dgm:pt modelId="{A387981D-1046-4054-A3CD-8F81EA0ED9B9}" type="pres">
      <dgm:prSet presAssocID="{AF428147-32D7-415B-92FE-A0110E5C8D60}" presName="descendantText" presStyleLbl="alignAcc1" presStyleIdx="2" presStyleCnt="4">
        <dgm:presLayoutVars>
          <dgm:bulletEnabled val="1"/>
        </dgm:presLayoutVars>
      </dgm:prSet>
      <dgm:spPr/>
      <dgm:t>
        <a:bodyPr/>
        <a:lstStyle/>
        <a:p>
          <a:endParaRPr lang="en-US"/>
        </a:p>
      </dgm:t>
    </dgm:pt>
    <dgm:pt modelId="{A589269D-1983-419F-A0D5-4817B9D0E58A}" type="pres">
      <dgm:prSet presAssocID="{7C6E11C0-827D-4F43-AF70-68FFF5944051}" presName="sp" presStyleCnt="0"/>
      <dgm:spPr/>
    </dgm:pt>
    <dgm:pt modelId="{BB1B511E-2EE5-4879-AA7A-796AA2AA1615}" type="pres">
      <dgm:prSet presAssocID="{3B1C884B-2D2B-467E-95E6-8573A67B6BA4}" presName="composite" presStyleCnt="0"/>
      <dgm:spPr/>
    </dgm:pt>
    <dgm:pt modelId="{4042316F-8CB1-4D29-A88A-1683EF9FB353}" type="pres">
      <dgm:prSet presAssocID="{3B1C884B-2D2B-467E-95E6-8573A67B6BA4}" presName="parentText" presStyleLbl="alignNode1" presStyleIdx="3" presStyleCnt="4">
        <dgm:presLayoutVars>
          <dgm:chMax val="1"/>
          <dgm:bulletEnabled val="1"/>
        </dgm:presLayoutVars>
      </dgm:prSet>
      <dgm:spPr/>
      <dgm:t>
        <a:bodyPr/>
        <a:lstStyle/>
        <a:p>
          <a:endParaRPr lang="en-US"/>
        </a:p>
      </dgm:t>
    </dgm:pt>
    <dgm:pt modelId="{D94600B2-879A-416B-B497-3D9CBF46CFC6}" type="pres">
      <dgm:prSet presAssocID="{3B1C884B-2D2B-467E-95E6-8573A67B6BA4}" presName="descendantText" presStyleLbl="alignAcc1" presStyleIdx="3" presStyleCnt="4">
        <dgm:presLayoutVars>
          <dgm:bulletEnabled val="1"/>
        </dgm:presLayoutVars>
      </dgm:prSet>
      <dgm:spPr/>
      <dgm:t>
        <a:bodyPr/>
        <a:lstStyle/>
        <a:p>
          <a:endParaRPr lang="en-US"/>
        </a:p>
      </dgm:t>
    </dgm:pt>
  </dgm:ptLst>
  <dgm:cxnLst>
    <dgm:cxn modelId="{6B60B364-51D5-4B29-9D62-D6B3934F77F6}" type="presOf" srcId="{42048CBE-4762-45DC-96AC-A46AE4F62249}" destId="{AC24E2AB-7DAF-4DDE-B1B6-810751436601}" srcOrd="0" destOrd="1" presId="urn:microsoft.com/office/officeart/2005/8/layout/chevron2"/>
    <dgm:cxn modelId="{8880861D-5DAE-47F2-B669-5B5256D8E3F2}" type="presOf" srcId="{3B586AE7-7F03-41F1-9722-034D29AEC3D9}" destId="{A4374286-73C2-486D-8124-51DF05CF9A5A}" srcOrd="0" destOrd="0" presId="urn:microsoft.com/office/officeart/2005/8/layout/chevron2"/>
    <dgm:cxn modelId="{60BC9A9B-4389-4385-827C-0C923291B3EB}" type="presOf" srcId="{AF428147-32D7-415B-92FE-A0110E5C8D60}" destId="{F05F8714-1EAF-4864-8DF6-D02D73DCCB89}" srcOrd="0" destOrd="0" presId="urn:microsoft.com/office/officeart/2005/8/layout/chevron2"/>
    <dgm:cxn modelId="{E7DD9E25-A9B1-4C20-9C61-4A53E3E216CB}" type="presOf" srcId="{1B7BCF3E-12EF-404C-9875-0EC563977423}" destId="{C0F7F635-D4E4-44DD-8F75-91C2CD2DAA4E}" srcOrd="0" destOrd="0" presId="urn:microsoft.com/office/officeart/2005/8/layout/chevron2"/>
    <dgm:cxn modelId="{20676C41-99C5-4696-B01E-162EF27CE89B}" srcId="{1B7BCF3E-12EF-404C-9875-0EC563977423}" destId="{FD4EEF8B-D348-4C67-9966-F2F9AB6792BA}" srcOrd="0" destOrd="0" parTransId="{9959EFCF-35A2-438A-A4E9-CEFA1C1FE4C0}" sibTransId="{4681A338-C008-43C8-896C-D35D40B5C012}"/>
    <dgm:cxn modelId="{41D525B8-F949-48DF-BCE9-1D6705DEAAF1}" srcId="{1B7BCF3E-12EF-404C-9875-0EC563977423}" destId="{A4C16D1C-226C-49A5-8ADE-1C8A25E55D6F}" srcOrd="1" destOrd="0" parTransId="{82C544D6-91BE-4931-82D6-510D29DE96B2}" sibTransId="{A53934F0-AA6E-49EE-9A4B-E5F697F679FF}"/>
    <dgm:cxn modelId="{600A6E3A-40E2-4928-B34A-BA7901BC460B}" type="presOf" srcId="{215EBAD3-1DA6-4F59-B179-17040A89CAB2}" destId="{A387981D-1046-4054-A3CD-8F81EA0ED9B9}" srcOrd="0" destOrd="0" presId="urn:microsoft.com/office/officeart/2005/8/layout/chevron2"/>
    <dgm:cxn modelId="{8E0D5319-D69D-4623-8AA0-64AEE11A90B0}" type="presOf" srcId="{81477421-B0E9-4639-A43A-B3468F2F4125}" destId="{AC24E2AB-7DAF-4DDE-B1B6-810751436601}" srcOrd="0" destOrd="0" presId="urn:microsoft.com/office/officeart/2005/8/layout/chevron2"/>
    <dgm:cxn modelId="{7E570E98-F9F0-4FE8-9266-22E175FE4742}" type="presOf" srcId="{3B1C884B-2D2B-467E-95E6-8573A67B6BA4}" destId="{4042316F-8CB1-4D29-A88A-1683EF9FB353}" srcOrd="0" destOrd="0" presId="urn:microsoft.com/office/officeart/2005/8/layout/chevron2"/>
    <dgm:cxn modelId="{05E7AAA8-E67F-4B57-8960-3B74C09B6368}" type="presOf" srcId="{ACFC6CD5-D67C-4F6D-A7FB-EA6D72D61875}" destId="{AC24E2AB-7DAF-4DDE-B1B6-810751436601}" srcOrd="0" destOrd="2" presId="urn:microsoft.com/office/officeart/2005/8/layout/chevron2"/>
    <dgm:cxn modelId="{4F2023D5-3D5D-4DCA-A6EB-51631BD6CFC5}" srcId="{A4C16D1C-226C-49A5-8ADE-1C8A25E55D6F}" destId="{81477421-B0E9-4639-A43A-B3468F2F4125}" srcOrd="0" destOrd="0" parTransId="{06757774-7E10-4189-B4FE-F9508B255EE9}" sibTransId="{995AE4DF-0679-44D6-AC0B-6B3240607CC2}"/>
    <dgm:cxn modelId="{88D4257D-8F08-496F-A6B0-D81BD1A72062}" srcId="{1B7BCF3E-12EF-404C-9875-0EC563977423}" destId="{AF428147-32D7-415B-92FE-A0110E5C8D60}" srcOrd="2" destOrd="0" parTransId="{80B24D88-6AAE-48C3-AF5D-B7B61D58E187}" sibTransId="{7C6E11C0-827D-4F43-AF70-68FFF5944051}"/>
    <dgm:cxn modelId="{A71988CA-C45D-4DB2-9568-8822CA3B3AE7}" srcId="{3B1C884B-2D2B-467E-95E6-8573A67B6BA4}" destId="{E6E674BE-29BF-4046-8807-3FA78C9B3AA1}" srcOrd="0" destOrd="0" parTransId="{371D3F7E-46CD-4A5E-954E-9B6221D7A690}" sibTransId="{24892B21-3CF3-4A32-9103-3C7F804D29B8}"/>
    <dgm:cxn modelId="{0BE45B75-764B-424E-955B-CABB2DCB9894}" type="presOf" srcId="{FD4EEF8B-D348-4C67-9966-F2F9AB6792BA}" destId="{3FC4B3F8-38DB-456C-BB15-5EF46FFDC004}" srcOrd="0" destOrd="0" presId="urn:microsoft.com/office/officeart/2005/8/layout/chevron2"/>
    <dgm:cxn modelId="{539BDA4E-1E87-4B02-BDC8-F7CE835E43B3}" srcId="{A4C16D1C-226C-49A5-8ADE-1C8A25E55D6F}" destId="{42048CBE-4762-45DC-96AC-A46AE4F62249}" srcOrd="1" destOrd="0" parTransId="{A8D8BD16-628C-48BB-A063-DFC9A5DC078E}" sibTransId="{E01FE92F-F2EB-4858-9E5D-A53303707E20}"/>
    <dgm:cxn modelId="{640B1F75-74D3-4A51-A81F-F1A65548A2FB}" srcId="{A4C16D1C-226C-49A5-8ADE-1C8A25E55D6F}" destId="{ACFC6CD5-D67C-4F6D-A7FB-EA6D72D61875}" srcOrd="2" destOrd="0" parTransId="{FB75DEC3-4339-4C6A-91CF-6C5FBA57530B}" sibTransId="{8ECCF30C-C166-40FA-84E6-4E8F23554414}"/>
    <dgm:cxn modelId="{C689095F-8D4E-41B2-880F-E0BFA82C55ED}" type="presOf" srcId="{E6E674BE-29BF-4046-8807-3FA78C9B3AA1}" destId="{D94600B2-879A-416B-B497-3D9CBF46CFC6}" srcOrd="0" destOrd="0" presId="urn:microsoft.com/office/officeart/2005/8/layout/chevron2"/>
    <dgm:cxn modelId="{AEF7394D-8A89-4BA8-9188-FD298D5C6F5C}" srcId="{FD4EEF8B-D348-4C67-9966-F2F9AB6792BA}" destId="{3B586AE7-7F03-41F1-9722-034D29AEC3D9}" srcOrd="0" destOrd="0" parTransId="{CCC4DD20-8F3C-4B7A-8F38-E46543B21CE5}" sibTransId="{D61B8FCB-33DE-4C3C-9628-D0C733C6706C}"/>
    <dgm:cxn modelId="{52D9E94C-01CC-4E2E-80D4-879AE491D8D3}" srcId="{AF428147-32D7-415B-92FE-A0110E5C8D60}" destId="{215EBAD3-1DA6-4F59-B179-17040A89CAB2}" srcOrd="0" destOrd="0" parTransId="{92FC1894-28C1-420B-9B36-617C98F8C756}" sibTransId="{3931C639-2CA6-495B-9356-65C81E60DB63}"/>
    <dgm:cxn modelId="{C852938D-F933-4363-BA73-00A4CBE580B9}" srcId="{1B7BCF3E-12EF-404C-9875-0EC563977423}" destId="{3B1C884B-2D2B-467E-95E6-8573A67B6BA4}" srcOrd="3" destOrd="0" parTransId="{8CFF6D2E-7062-4117-8330-0F0AD96879AD}" sibTransId="{C908809A-1DC9-4E7A-8AD2-4C7CEBB8DA8F}"/>
    <dgm:cxn modelId="{ABC32A6D-2789-49F4-8E57-038C899A6EA9}" type="presOf" srcId="{A4C16D1C-226C-49A5-8ADE-1C8A25E55D6F}" destId="{982A43C8-3599-4362-A9B2-6C3B50F9147D}" srcOrd="0" destOrd="0" presId="urn:microsoft.com/office/officeart/2005/8/layout/chevron2"/>
    <dgm:cxn modelId="{227F6F12-A26E-4D49-911C-77CF8C94FDAC}" type="presParOf" srcId="{C0F7F635-D4E4-44DD-8F75-91C2CD2DAA4E}" destId="{33147FD5-4896-4176-BB29-E61F5C9F4AE2}" srcOrd="0" destOrd="0" presId="urn:microsoft.com/office/officeart/2005/8/layout/chevron2"/>
    <dgm:cxn modelId="{4B35BE0D-D158-4753-A9EE-AD282610AD4F}" type="presParOf" srcId="{33147FD5-4896-4176-BB29-E61F5C9F4AE2}" destId="{3FC4B3F8-38DB-456C-BB15-5EF46FFDC004}" srcOrd="0" destOrd="0" presId="urn:microsoft.com/office/officeart/2005/8/layout/chevron2"/>
    <dgm:cxn modelId="{1837DBF5-EF07-4B19-A78D-9329F57CDF0A}" type="presParOf" srcId="{33147FD5-4896-4176-BB29-E61F5C9F4AE2}" destId="{A4374286-73C2-486D-8124-51DF05CF9A5A}" srcOrd="1" destOrd="0" presId="urn:microsoft.com/office/officeart/2005/8/layout/chevron2"/>
    <dgm:cxn modelId="{5515BE46-47D5-4F94-A5CF-088C9358D324}" type="presParOf" srcId="{C0F7F635-D4E4-44DD-8F75-91C2CD2DAA4E}" destId="{DCE68FA0-D03C-49D1-B88A-6A8137F2A706}" srcOrd="1" destOrd="0" presId="urn:microsoft.com/office/officeart/2005/8/layout/chevron2"/>
    <dgm:cxn modelId="{3C4D6A46-4787-4AA3-B774-1865872F221E}" type="presParOf" srcId="{C0F7F635-D4E4-44DD-8F75-91C2CD2DAA4E}" destId="{B569F327-4717-4A20-ACDE-6E8B4B0BEEFB}" srcOrd="2" destOrd="0" presId="urn:microsoft.com/office/officeart/2005/8/layout/chevron2"/>
    <dgm:cxn modelId="{4DC7692E-71A6-45D0-97D0-2764F652EBAC}" type="presParOf" srcId="{B569F327-4717-4A20-ACDE-6E8B4B0BEEFB}" destId="{982A43C8-3599-4362-A9B2-6C3B50F9147D}" srcOrd="0" destOrd="0" presId="urn:microsoft.com/office/officeart/2005/8/layout/chevron2"/>
    <dgm:cxn modelId="{D6476BE3-605B-416D-AA3E-1D5DDD9C005B}" type="presParOf" srcId="{B569F327-4717-4A20-ACDE-6E8B4B0BEEFB}" destId="{AC24E2AB-7DAF-4DDE-B1B6-810751436601}" srcOrd="1" destOrd="0" presId="urn:microsoft.com/office/officeart/2005/8/layout/chevron2"/>
    <dgm:cxn modelId="{C193BBE8-6CA9-46B0-AB07-661ED6165644}" type="presParOf" srcId="{C0F7F635-D4E4-44DD-8F75-91C2CD2DAA4E}" destId="{0F9A1F76-845F-4589-AB3C-38A09C100169}" srcOrd="3" destOrd="0" presId="urn:microsoft.com/office/officeart/2005/8/layout/chevron2"/>
    <dgm:cxn modelId="{A5410C21-85D0-4A93-B2C9-31D2E3897040}" type="presParOf" srcId="{C0F7F635-D4E4-44DD-8F75-91C2CD2DAA4E}" destId="{FA504BEC-48CE-4B29-B12E-3FB206A6D5F7}" srcOrd="4" destOrd="0" presId="urn:microsoft.com/office/officeart/2005/8/layout/chevron2"/>
    <dgm:cxn modelId="{522972A6-ED54-4EFD-889B-02ADC3CD8409}" type="presParOf" srcId="{FA504BEC-48CE-4B29-B12E-3FB206A6D5F7}" destId="{F05F8714-1EAF-4864-8DF6-D02D73DCCB89}" srcOrd="0" destOrd="0" presId="urn:microsoft.com/office/officeart/2005/8/layout/chevron2"/>
    <dgm:cxn modelId="{DD659DA5-CF6B-4059-AE8E-E0836E39707C}" type="presParOf" srcId="{FA504BEC-48CE-4B29-B12E-3FB206A6D5F7}" destId="{A387981D-1046-4054-A3CD-8F81EA0ED9B9}" srcOrd="1" destOrd="0" presId="urn:microsoft.com/office/officeart/2005/8/layout/chevron2"/>
    <dgm:cxn modelId="{79BFF47B-BA7F-4B4F-8AC8-9413F728B565}" type="presParOf" srcId="{C0F7F635-D4E4-44DD-8F75-91C2CD2DAA4E}" destId="{A589269D-1983-419F-A0D5-4817B9D0E58A}" srcOrd="5" destOrd="0" presId="urn:microsoft.com/office/officeart/2005/8/layout/chevron2"/>
    <dgm:cxn modelId="{AD879FFE-62C3-43E5-A751-DCF760E4E15A}" type="presParOf" srcId="{C0F7F635-D4E4-44DD-8F75-91C2CD2DAA4E}" destId="{BB1B511E-2EE5-4879-AA7A-796AA2AA1615}" srcOrd="6" destOrd="0" presId="urn:microsoft.com/office/officeart/2005/8/layout/chevron2"/>
    <dgm:cxn modelId="{9CF3E05F-C225-47E1-AD7F-42679CC34AF4}" type="presParOf" srcId="{BB1B511E-2EE5-4879-AA7A-796AA2AA1615}" destId="{4042316F-8CB1-4D29-A88A-1683EF9FB353}" srcOrd="0" destOrd="0" presId="urn:microsoft.com/office/officeart/2005/8/layout/chevron2"/>
    <dgm:cxn modelId="{EC9A25D2-7460-4237-91EE-092358F85674}" type="presParOf" srcId="{BB1B511E-2EE5-4879-AA7A-796AA2AA1615}" destId="{D94600B2-879A-416B-B497-3D9CBF46CFC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7BCF3E-12EF-404C-9875-0EC563977423}" type="doc">
      <dgm:prSet loTypeId="urn:microsoft.com/office/officeart/2005/8/layout/vList6" loCatId="list" qsTypeId="urn:microsoft.com/office/officeart/2005/8/quickstyle/simple3" qsCatId="simple" csTypeId="urn:microsoft.com/office/officeart/2005/8/colors/accent2_5" csCatId="accent2" phldr="1"/>
      <dgm:spPr/>
      <dgm:t>
        <a:bodyPr/>
        <a:lstStyle/>
        <a:p>
          <a:endParaRPr lang="en-ZA"/>
        </a:p>
      </dgm:t>
    </dgm:pt>
    <dgm:pt modelId="{E12F8C9D-0C20-4378-9D44-3DBA8D950FB3}">
      <dgm:prSet custT="1"/>
      <dgm:spPr>
        <a:solidFill>
          <a:schemeClr val="bg1">
            <a:lumMod val="85000"/>
          </a:schemeClr>
        </a:solidFill>
        <a:ln>
          <a:solidFill>
            <a:schemeClr val="bg1">
              <a:lumMod val="85000"/>
            </a:schemeClr>
          </a:solidFill>
        </a:ln>
      </dgm:spPr>
      <dgm:t>
        <a:bodyPr/>
        <a:lstStyle/>
        <a:p>
          <a:pPr algn="l"/>
          <a:r>
            <a:rPr lang="en-ZA" sz="1600" dirty="0">
              <a:solidFill>
                <a:schemeClr val="tx1"/>
              </a:solidFill>
            </a:rPr>
            <a:t>6. Staff Issues regarding the current SETA QA staff.  </a:t>
          </a:r>
        </a:p>
      </dgm:t>
    </dgm:pt>
    <dgm:pt modelId="{695B5BBB-0722-49B6-AEFE-166911D70274}" type="parTrans" cxnId="{FFC766CD-40DE-435E-B8EE-ACAAEFA71E38}">
      <dgm:prSet/>
      <dgm:spPr/>
      <dgm:t>
        <a:bodyPr/>
        <a:lstStyle/>
        <a:p>
          <a:endParaRPr lang="en-ZA"/>
        </a:p>
      </dgm:t>
    </dgm:pt>
    <dgm:pt modelId="{7F5EF22D-3728-4F73-A5C8-5AB9F6632B9A}" type="sibTrans" cxnId="{FFC766CD-40DE-435E-B8EE-ACAAEFA71E38}">
      <dgm:prSet/>
      <dgm:spPr/>
      <dgm:t>
        <a:bodyPr/>
        <a:lstStyle/>
        <a:p>
          <a:endParaRPr lang="en-ZA"/>
        </a:p>
      </dgm:t>
    </dgm:pt>
    <dgm:pt modelId="{77389D7D-5117-4A91-8D74-4077ADD5DD1A}">
      <dgm:prSet custT="1"/>
      <dgm:spPr>
        <a:solidFill>
          <a:schemeClr val="bg1">
            <a:lumMod val="85000"/>
          </a:schemeClr>
        </a:solidFill>
        <a:ln>
          <a:solidFill>
            <a:schemeClr val="bg1">
              <a:lumMod val="85000"/>
            </a:schemeClr>
          </a:solidFill>
        </a:ln>
      </dgm:spPr>
      <dgm:t>
        <a:bodyPr/>
        <a:lstStyle/>
        <a:p>
          <a:pPr algn="l"/>
          <a:r>
            <a:rPr lang="en-ZA" sz="1600" dirty="0">
              <a:solidFill>
                <a:schemeClr val="tx1"/>
              </a:solidFill>
            </a:rPr>
            <a:t>1. SETAs require a proper risk assessment strategy from the QCTO.</a:t>
          </a:r>
        </a:p>
      </dgm:t>
    </dgm:pt>
    <dgm:pt modelId="{A1C30127-3785-402B-AFEA-A9737F9EE6F7}" type="parTrans" cxnId="{F6DEA576-79B6-4C0C-8FD5-0113C813A9EA}">
      <dgm:prSet/>
      <dgm:spPr/>
      <dgm:t>
        <a:bodyPr/>
        <a:lstStyle/>
        <a:p>
          <a:endParaRPr lang="en-ZA"/>
        </a:p>
      </dgm:t>
    </dgm:pt>
    <dgm:pt modelId="{1860BB2E-7310-4E05-A016-7D65FD1754F7}" type="sibTrans" cxnId="{F6DEA576-79B6-4C0C-8FD5-0113C813A9EA}">
      <dgm:prSet/>
      <dgm:spPr/>
      <dgm:t>
        <a:bodyPr/>
        <a:lstStyle/>
        <a:p>
          <a:endParaRPr lang="en-ZA"/>
        </a:p>
      </dgm:t>
    </dgm:pt>
    <dgm:pt modelId="{51EC7955-C076-47B6-A384-BC5D2DC0B910}">
      <dgm:prSet custT="1"/>
      <dgm:spPr>
        <a:solidFill>
          <a:schemeClr val="bg1">
            <a:lumMod val="85000"/>
          </a:schemeClr>
        </a:solidFill>
        <a:ln>
          <a:solidFill>
            <a:schemeClr val="bg1">
              <a:lumMod val="85000"/>
            </a:schemeClr>
          </a:solidFill>
        </a:ln>
      </dgm:spPr>
      <dgm:t>
        <a:bodyPr/>
        <a:lstStyle/>
        <a:p>
          <a:pPr algn="l"/>
          <a:r>
            <a:rPr lang="en-ZA" sz="1600" dirty="0">
              <a:solidFill>
                <a:schemeClr val="tx1"/>
              </a:solidFill>
            </a:rPr>
            <a:t>2. Unrealistic time frame for QCTO to implement the plan.</a:t>
          </a:r>
        </a:p>
      </dgm:t>
    </dgm:pt>
    <dgm:pt modelId="{E2AAC5AE-4569-42B0-BC98-3A65AB687E80}" type="parTrans" cxnId="{E20751DD-4B11-4A76-AB40-A645A1CC1030}">
      <dgm:prSet/>
      <dgm:spPr/>
      <dgm:t>
        <a:bodyPr/>
        <a:lstStyle/>
        <a:p>
          <a:endParaRPr lang="en-ZA"/>
        </a:p>
      </dgm:t>
    </dgm:pt>
    <dgm:pt modelId="{8275CCA5-5DD7-416F-811E-5FCA371FBA38}" type="sibTrans" cxnId="{E20751DD-4B11-4A76-AB40-A645A1CC1030}">
      <dgm:prSet/>
      <dgm:spPr/>
      <dgm:t>
        <a:bodyPr/>
        <a:lstStyle/>
        <a:p>
          <a:endParaRPr lang="en-ZA"/>
        </a:p>
      </dgm:t>
    </dgm:pt>
    <dgm:pt modelId="{6E3935E5-EEB2-4E6E-8858-D55917764F14}">
      <dgm:prSet custT="1"/>
      <dgm:spPr>
        <a:solidFill>
          <a:schemeClr val="bg1">
            <a:lumMod val="85000"/>
          </a:schemeClr>
        </a:solidFill>
        <a:ln>
          <a:solidFill>
            <a:schemeClr val="bg1">
              <a:lumMod val="85000"/>
            </a:schemeClr>
          </a:solidFill>
        </a:ln>
      </dgm:spPr>
      <dgm:t>
        <a:bodyPr/>
        <a:lstStyle/>
        <a:p>
          <a:pPr algn="l"/>
          <a:r>
            <a:rPr lang="en-ZA" sz="1600" dirty="0">
              <a:solidFill>
                <a:schemeClr val="tx1"/>
              </a:solidFill>
            </a:rPr>
            <a:t>3. Lack of QCTO communication with SETAs and affected stakeholders. </a:t>
          </a:r>
        </a:p>
      </dgm:t>
    </dgm:pt>
    <dgm:pt modelId="{09FEC5C8-55AC-4A3D-A0BE-305CC808DC95}" type="parTrans" cxnId="{1EE4E524-322A-470A-A290-241ABA1B345E}">
      <dgm:prSet/>
      <dgm:spPr/>
      <dgm:t>
        <a:bodyPr/>
        <a:lstStyle/>
        <a:p>
          <a:endParaRPr lang="en-ZA"/>
        </a:p>
      </dgm:t>
    </dgm:pt>
    <dgm:pt modelId="{20770804-014F-4CDF-952F-949AEFFEBDBF}" type="sibTrans" cxnId="{1EE4E524-322A-470A-A290-241ABA1B345E}">
      <dgm:prSet/>
      <dgm:spPr/>
      <dgm:t>
        <a:bodyPr/>
        <a:lstStyle/>
        <a:p>
          <a:endParaRPr lang="en-ZA"/>
        </a:p>
      </dgm:t>
    </dgm:pt>
    <dgm:pt modelId="{527BE9E2-781B-42CD-B132-6C7B38C0CA17}">
      <dgm:prSet custT="1"/>
      <dgm:spPr>
        <a:solidFill>
          <a:schemeClr val="bg1">
            <a:lumMod val="85000"/>
          </a:schemeClr>
        </a:solidFill>
        <a:ln>
          <a:solidFill>
            <a:schemeClr val="bg1">
              <a:lumMod val="85000"/>
            </a:schemeClr>
          </a:solidFill>
        </a:ln>
      </dgm:spPr>
      <dgm:t>
        <a:bodyPr/>
        <a:lstStyle/>
        <a:p>
          <a:pPr algn="l"/>
          <a:r>
            <a:rPr lang="en-ZA" sz="1600" dirty="0">
              <a:solidFill>
                <a:schemeClr val="tx1"/>
              </a:solidFill>
            </a:rPr>
            <a:t>4 Lack of QCTO infrastructure, footprint, system, human resources and finances. </a:t>
          </a:r>
        </a:p>
      </dgm:t>
    </dgm:pt>
    <dgm:pt modelId="{693C1865-BD6B-47F4-9B0A-5C6662D499F2}" type="parTrans" cxnId="{587FAC41-C17C-43FF-8766-FCF66415A02B}">
      <dgm:prSet/>
      <dgm:spPr/>
      <dgm:t>
        <a:bodyPr/>
        <a:lstStyle/>
        <a:p>
          <a:endParaRPr lang="en-ZA"/>
        </a:p>
      </dgm:t>
    </dgm:pt>
    <dgm:pt modelId="{F1E8DB80-FDC5-42A9-B96B-8C71F151300E}" type="sibTrans" cxnId="{587FAC41-C17C-43FF-8766-FCF66415A02B}">
      <dgm:prSet/>
      <dgm:spPr/>
      <dgm:t>
        <a:bodyPr/>
        <a:lstStyle/>
        <a:p>
          <a:endParaRPr lang="en-ZA"/>
        </a:p>
      </dgm:t>
    </dgm:pt>
    <dgm:pt modelId="{37B5B10A-3A9C-4001-8C88-26AB545F705A}">
      <dgm:prSet custT="1"/>
      <dgm:spPr>
        <a:solidFill>
          <a:schemeClr val="bg1">
            <a:lumMod val="85000"/>
          </a:schemeClr>
        </a:solidFill>
        <a:ln>
          <a:solidFill>
            <a:schemeClr val="bg1">
              <a:lumMod val="85000"/>
            </a:schemeClr>
          </a:solidFill>
        </a:ln>
      </dgm:spPr>
      <dgm:t>
        <a:bodyPr/>
        <a:lstStyle/>
        <a:p>
          <a:pPr algn="l"/>
          <a:r>
            <a:rPr lang="en-ZA" sz="1600" dirty="0">
              <a:solidFill>
                <a:schemeClr val="tx1"/>
              </a:solidFill>
            </a:rPr>
            <a:t>5. SETAs require a comprehensive implementation plan from the QCTO (roles of the SETAs QA functions during and after revoking). </a:t>
          </a:r>
        </a:p>
      </dgm:t>
    </dgm:pt>
    <dgm:pt modelId="{2D09AD65-B17B-4D5D-922A-72F7243F73CF}" type="parTrans" cxnId="{366384E8-8EA1-403E-A709-A5CEDD231ECE}">
      <dgm:prSet/>
      <dgm:spPr/>
      <dgm:t>
        <a:bodyPr/>
        <a:lstStyle/>
        <a:p>
          <a:endParaRPr lang="en-ZA"/>
        </a:p>
      </dgm:t>
    </dgm:pt>
    <dgm:pt modelId="{513FA524-E9B3-4FA9-B89F-FB714B1C8A53}" type="sibTrans" cxnId="{366384E8-8EA1-403E-A709-A5CEDD231ECE}">
      <dgm:prSet/>
      <dgm:spPr/>
      <dgm:t>
        <a:bodyPr/>
        <a:lstStyle/>
        <a:p>
          <a:endParaRPr lang="en-ZA"/>
        </a:p>
      </dgm:t>
    </dgm:pt>
    <dgm:pt modelId="{13BF6C4B-ED76-47D7-9DA9-31B83D4C7B00}" type="pres">
      <dgm:prSet presAssocID="{1B7BCF3E-12EF-404C-9875-0EC563977423}" presName="Name0" presStyleCnt="0">
        <dgm:presLayoutVars>
          <dgm:dir/>
          <dgm:animLvl val="lvl"/>
          <dgm:resizeHandles/>
        </dgm:presLayoutVars>
      </dgm:prSet>
      <dgm:spPr/>
      <dgm:t>
        <a:bodyPr/>
        <a:lstStyle/>
        <a:p>
          <a:endParaRPr lang="en-US"/>
        </a:p>
      </dgm:t>
    </dgm:pt>
    <dgm:pt modelId="{31B24E44-0DBF-4AD2-9747-D90D6C96EA9E}" type="pres">
      <dgm:prSet presAssocID="{77389D7D-5117-4A91-8D74-4077ADD5DD1A}" presName="linNode" presStyleCnt="0"/>
      <dgm:spPr/>
    </dgm:pt>
    <dgm:pt modelId="{2716DCF5-1C70-4C4A-A012-49E72836DFEB}" type="pres">
      <dgm:prSet presAssocID="{77389D7D-5117-4A91-8D74-4077ADD5DD1A}" presName="parentShp" presStyleLbl="node1" presStyleIdx="0" presStyleCnt="6" custScaleX="95387" custLinFactNeighborX="-1746">
        <dgm:presLayoutVars>
          <dgm:bulletEnabled val="1"/>
        </dgm:presLayoutVars>
      </dgm:prSet>
      <dgm:spPr/>
      <dgm:t>
        <a:bodyPr/>
        <a:lstStyle/>
        <a:p>
          <a:endParaRPr lang="en-US"/>
        </a:p>
      </dgm:t>
    </dgm:pt>
    <dgm:pt modelId="{6EE7F2B1-7BE9-41B6-A275-A10C926BC3F5}" type="pres">
      <dgm:prSet presAssocID="{77389D7D-5117-4A91-8D74-4077ADD5DD1A}" presName="childShp" presStyleLbl="bgAccFollowNode1" presStyleIdx="0" presStyleCnt="6">
        <dgm:presLayoutVars>
          <dgm:bulletEnabled val="1"/>
        </dgm:presLayoutVars>
      </dgm:prSet>
      <dgm:spPr/>
    </dgm:pt>
    <dgm:pt modelId="{6F3DBF74-379C-4EDD-85E6-BC56DED8D56A}" type="pres">
      <dgm:prSet presAssocID="{1860BB2E-7310-4E05-A016-7D65FD1754F7}" presName="spacing" presStyleCnt="0"/>
      <dgm:spPr/>
    </dgm:pt>
    <dgm:pt modelId="{2C1640AE-1D22-4973-BC87-5D40D6347607}" type="pres">
      <dgm:prSet presAssocID="{51EC7955-C076-47B6-A384-BC5D2DC0B910}" presName="linNode" presStyleCnt="0"/>
      <dgm:spPr/>
    </dgm:pt>
    <dgm:pt modelId="{010A56C5-F2A7-408A-B142-B1228AC9B448}" type="pres">
      <dgm:prSet presAssocID="{51EC7955-C076-47B6-A384-BC5D2DC0B910}" presName="parentShp" presStyleLbl="node1" presStyleIdx="1" presStyleCnt="6" custScaleX="95387" custLinFactNeighborX="-1746">
        <dgm:presLayoutVars>
          <dgm:bulletEnabled val="1"/>
        </dgm:presLayoutVars>
      </dgm:prSet>
      <dgm:spPr/>
      <dgm:t>
        <a:bodyPr/>
        <a:lstStyle/>
        <a:p>
          <a:endParaRPr lang="en-US"/>
        </a:p>
      </dgm:t>
    </dgm:pt>
    <dgm:pt modelId="{D015D4CA-6332-405B-8136-21A187535838}" type="pres">
      <dgm:prSet presAssocID="{51EC7955-C076-47B6-A384-BC5D2DC0B910}" presName="childShp" presStyleLbl="bgAccFollowNode1" presStyleIdx="1" presStyleCnt="6">
        <dgm:presLayoutVars>
          <dgm:bulletEnabled val="1"/>
        </dgm:presLayoutVars>
      </dgm:prSet>
      <dgm:spPr/>
    </dgm:pt>
    <dgm:pt modelId="{0A15F27A-EE65-4F6E-A6BE-318D87FDE5FD}" type="pres">
      <dgm:prSet presAssocID="{8275CCA5-5DD7-416F-811E-5FCA371FBA38}" presName="spacing" presStyleCnt="0"/>
      <dgm:spPr/>
    </dgm:pt>
    <dgm:pt modelId="{56811DCA-9F0D-49A3-BB13-7A5728ADA928}" type="pres">
      <dgm:prSet presAssocID="{6E3935E5-EEB2-4E6E-8858-D55917764F14}" presName="linNode" presStyleCnt="0"/>
      <dgm:spPr/>
    </dgm:pt>
    <dgm:pt modelId="{B23E77D7-3032-4A11-8DE2-5390A24B2AA1}" type="pres">
      <dgm:prSet presAssocID="{6E3935E5-EEB2-4E6E-8858-D55917764F14}" presName="parentShp" presStyleLbl="node1" presStyleIdx="2" presStyleCnt="6" custScaleX="95387" custLinFactNeighborX="-1746">
        <dgm:presLayoutVars>
          <dgm:bulletEnabled val="1"/>
        </dgm:presLayoutVars>
      </dgm:prSet>
      <dgm:spPr/>
      <dgm:t>
        <a:bodyPr/>
        <a:lstStyle/>
        <a:p>
          <a:endParaRPr lang="en-US"/>
        </a:p>
      </dgm:t>
    </dgm:pt>
    <dgm:pt modelId="{6958331A-F69E-446B-9587-1CD3BAA42AEA}" type="pres">
      <dgm:prSet presAssocID="{6E3935E5-EEB2-4E6E-8858-D55917764F14}" presName="childShp" presStyleLbl="bgAccFollowNode1" presStyleIdx="2" presStyleCnt="6">
        <dgm:presLayoutVars>
          <dgm:bulletEnabled val="1"/>
        </dgm:presLayoutVars>
      </dgm:prSet>
      <dgm:spPr/>
    </dgm:pt>
    <dgm:pt modelId="{EEBE1ED5-423E-4836-9986-42AD6DA2DB7A}" type="pres">
      <dgm:prSet presAssocID="{20770804-014F-4CDF-952F-949AEFFEBDBF}" presName="spacing" presStyleCnt="0"/>
      <dgm:spPr/>
    </dgm:pt>
    <dgm:pt modelId="{2731DE25-E517-419E-AFB9-30E74BDE04DB}" type="pres">
      <dgm:prSet presAssocID="{527BE9E2-781B-42CD-B132-6C7B38C0CA17}" presName="linNode" presStyleCnt="0"/>
      <dgm:spPr/>
    </dgm:pt>
    <dgm:pt modelId="{EE989C6D-C7AE-4EDB-A1E2-F96FD3503F4A}" type="pres">
      <dgm:prSet presAssocID="{527BE9E2-781B-42CD-B132-6C7B38C0CA17}" presName="parentShp" presStyleLbl="node1" presStyleIdx="3" presStyleCnt="6" custScaleX="95387" custLinFactNeighborX="-1746">
        <dgm:presLayoutVars>
          <dgm:bulletEnabled val="1"/>
        </dgm:presLayoutVars>
      </dgm:prSet>
      <dgm:spPr/>
      <dgm:t>
        <a:bodyPr/>
        <a:lstStyle/>
        <a:p>
          <a:endParaRPr lang="en-US"/>
        </a:p>
      </dgm:t>
    </dgm:pt>
    <dgm:pt modelId="{C4DAC192-51C2-4EAB-84F9-A9EA837E2B5E}" type="pres">
      <dgm:prSet presAssocID="{527BE9E2-781B-42CD-B132-6C7B38C0CA17}" presName="childShp" presStyleLbl="bgAccFollowNode1" presStyleIdx="3" presStyleCnt="6">
        <dgm:presLayoutVars>
          <dgm:bulletEnabled val="1"/>
        </dgm:presLayoutVars>
      </dgm:prSet>
      <dgm:spPr/>
    </dgm:pt>
    <dgm:pt modelId="{F4A0631A-20F6-4384-8C80-ED37EC787224}" type="pres">
      <dgm:prSet presAssocID="{F1E8DB80-FDC5-42A9-B96B-8C71F151300E}" presName="spacing" presStyleCnt="0"/>
      <dgm:spPr/>
    </dgm:pt>
    <dgm:pt modelId="{CB2B9361-541A-4A70-8D72-0C52CA5A6C42}" type="pres">
      <dgm:prSet presAssocID="{37B5B10A-3A9C-4001-8C88-26AB545F705A}" presName="linNode" presStyleCnt="0"/>
      <dgm:spPr/>
    </dgm:pt>
    <dgm:pt modelId="{64E0F5F8-8EC6-467B-BC5C-8356E8AA0D28}" type="pres">
      <dgm:prSet presAssocID="{37B5B10A-3A9C-4001-8C88-26AB545F705A}" presName="parentShp" presStyleLbl="node1" presStyleIdx="4" presStyleCnt="6" custScaleX="95387" custLinFactNeighborX="-1746">
        <dgm:presLayoutVars>
          <dgm:bulletEnabled val="1"/>
        </dgm:presLayoutVars>
      </dgm:prSet>
      <dgm:spPr/>
      <dgm:t>
        <a:bodyPr/>
        <a:lstStyle/>
        <a:p>
          <a:endParaRPr lang="en-US"/>
        </a:p>
      </dgm:t>
    </dgm:pt>
    <dgm:pt modelId="{9C3C34BC-8D41-4F30-BB1D-7C3FDFAC4D40}" type="pres">
      <dgm:prSet presAssocID="{37B5B10A-3A9C-4001-8C88-26AB545F705A}" presName="childShp" presStyleLbl="bgAccFollowNode1" presStyleIdx="4" presStyleCnt="6">
        <dgm:presLayoutVars>
          <dgm:bulletEnabled val="1"/>
        </dgm:presLayoutVars>
      </dgm:prSet>
      <dgm:spPr/>
    </dgm:pt>
    <dgm:pt modelId="{291918EA-3F23-4411-93FC-1EECB1D63DBB}" type="pres">
      <dgm:prSet presAssocID="{513FA524-E9B3-4FA9-B89F-FB714B1C8A53}" presName="spacing" presStyleCnt="0"/>
      <dgm:spPr/>
    </dgm:pt>
    <dgm:pt modelId="{23CAB953-050E-4CF4-B374-C62CD0FA7A62}" type="pres">
      <dgm:prSet presAssocID="{E12F8C9D-0C20-4378-9D44-3DBA8D950FB3}" presName="linNode" presStyleCnt="0"/>
      <dgm:spPr/>
    </dgm:pt>
    <dgm:pt modelId="{D207CF92-ABA8-4C61-AC9B-29CC1C5A31E5}" type="pres">
      <dgm:prSet presAssocID="{E12F8C9D-0C20-4378-9D44-3DBA8D950FB3}" presName="parentShp" presStyleLbl="node1" presStyleIdx="5" presStyleCnt="6" custScaleX="95387" custLinFactNeighborX="-1746">
        <dgm:presLayoutVars>
          <dgm:bulletEnabled val="1"/>
        </dgm:presLayoutVars>
      </dgm:prSet>
      <dgm:spPr/>
      <dgm:t>
        <a:bodyPr/>
        <a:lstStyle/>
        <a:p>
          <a:endParaRPr lang="en-US"/>
        </a:p>
      </dgm:t>
    </dgm:pt>
    <dgm:pt modelId="{9BA208A5-3B73-4294-B70D-71287F996CC7}" type="pres">
      <dgm:prSet presAssocID="{E12F8C9D-0C20-4378-9D44-3DBA8D950FB3}" presName="childShp" presStyleLbl="bgAccFollowNode1" presStyleIdx="5" presStyleCnt="6" custScaleY="107965">
        <dgm:presLayoutVars>
          <dgm:bulletEnabled val="1"/>
        </dgm:presLayoutVars>
      </dgm:prSet>
      <dgm:spPr/>
    </dgm:pt>
  </dgm:ptLst>
  <dgm:cxnLst>
    <dgm:cxn modelId="{90C2B100-5E57-47BE-9502-21C1DAB85757}" type="presOf" srcId="{6E3935E5-EEB2-4E6E-8858-D55917764F14}" destId="{B23E77D7-3032-4A11-8DE2-5390A24B2AA1}" srcOrd="0" destOrd="0" presId="urn:microsoft.com/office/officeart/2005/8/layout/vList6"/>
    <dgm:cxn modelId="{FFC766CD-40DE-435E-B8EE-ACAAEFA71E38}" srcId="{1B7BCF3E-12EF-404C-9875-0EC563977423}" destId="{E12F8C9D-0C20-4378-9D44-3DBA8D950FB3}" srcOrd="5" destOrd="0" parTransId="{695B5BBB-0722-49B6-AEFE-166911D70274}" sibTransId="{7F5EF22D-3728-4F73-A5C8-5AB9F6632B9A}"/>
    <dgm:cxn modelId="{52D7CE07-7B60-4F5D-9BA2-218A7D5EB097}" type="presOf" srcId="{77389D7D-5117-4A91-8D74-4077ADD5DD1A}" destId="{2716DCF5-1C70-4C4A-A012-49E72836DFEB}" srcOrd="0" destOrd="0" presId="urn:microsoft.com/office/officeart/2005/8/layout/vList6"/>
    <dgm:cxn modelId="{9DBBD457-4CF7-4A31-8451-62A5A919DEB9}" type="presOf" srcId="{51EC7955-C076-47B6-A384-BC5D2DC0B910}" destId="{010A56C5-F2A7-408A-B142-B1228AC9B448}" srcOrd="0" destOrd="0" presId="urn:microsoft.com/office/officeart/2005/8/layout/vList6"/>
    <dgm:cxn modelId="{366384E8-8EA1-403E-A709-A5CEDD231ECE}" srcId="{1B7BCF3E-12EF-404C-9875-0EC563977423}" destId="{37B5B10A-3A9C-4001-8C88-26AB545F705A}" srcOrd="4" destOrd="0" parTransId="{2D09AD65-B17B-4D5D-922A-72F7243F73CF}" sibTransId="{513FA524-E9B3-4FA9-B89F-FB714B1C8A53}"/>
    <dgm:cxn modelId="{AFF50B50-CF37-43DC-903E-B214593CD530}" type="presOf" srcId="{1B7BCF3E-12EF-404C-9875-0EC563977423}" destId="{13BF6C4B-ED76-47D7-9DA9-31B83D4C7B00}" srcOrd="0" destOrd="0" presId="urn:microsoft.com/office/officeart/2005/8/layout/vList6"/>
    <dgm:cxn modelId="{55A4E757-6262-4C2C-8C23-A663876592F7}" type="presOf" srcId="{E12F8C9D-0C20-4378-9D44-3DBA8D950FB3}" destId="{D207CF92-ABA8-4C61-AC9B-29CC1C5A31E5}" srcOrd="0" destOrd="0" presId="urn:microsoft.com/office/officeart/2005/8/layout/vList6"/>
    <dgm:cxn modelId="{E7AF8A52-DFF5-49F4-9FEC-208213387DEC}" type="presOf" srcId="{37B5B10A-3A9C-4001-8C88-26AB545F705A}" destId="{64E0F5F8-8EC6-467B-BC5C-8356E8AA0D28}" srcOrd="0" destOrd="0" presId="urn:microsoft.com/office/officeart/2005/8/layout/vList6"/>
    <dgm:cxn modelId="{1EE4E524-322A-470A-A290-241ABA1B345E}" srcId="{1B7BCF3E-12EF-404C-9875-0EC563977423}" destId="{6E3935E5-EEB2-4E6E-8858-D55917764F14}" srcOrd="2" destOrd="0" parTransId="{09FEC5C8-55AC-4A3D-A0BE-305CC808DC95}" sibTransId="{20770804-014F-4CDF-952F-949AEFFEBDBF}"/>
    <dgm:cxn modelId="{1BBCCFD7-721A-4B13-A4CF-267C34458570}" type="presOf" srcId="{527BE9E2-781B-42CD-B132-6C7B38C0CA17}" destId="{EE989C6D-C7AE-4EDB-A1E2-F96FD3503F4A}" srcOrd="0" destOrd="0" presId="urn:microsoft.com/office/officeart/2005/8/layout/vList6"/>
    <dgm:cxn modelId="{F6DEA576-79B6-4C0C-8FD5-0113C813A9EA}" srcId="{1B7BCF3E-12EF-404C-9875-0EC563977423}" destId="{77389D7D-5117-4A91-8D74-4077ADD5DD1A}" srcOrd="0" destOrd="0" parTransId="{A1C30127-3785-402B-AFEA-A9737F9EE6F7}" sibTransId="{1860BB2E-7310-4E05-A016-7D65FD1754F7}"/>
    <dgm:cxn modelId="{587FAC41-C17C-43FF-8766-FCF66415A02B}" srcId="{1B7BCF3E-12EF-404C-9875-0EC563977423}" destId="{527BE9E2-781B-42CD-B132-6C7B38C0CA17}" srcOrd="3" destOrd="0" parTransId="{693C1865-BD6B-47F4-9B0A-5C6662D499F2}" sibTransId="{F1E8DB80-FDC5-42A9-B96B-8C71F151300E}"/>
    <dgm:cxn modelId="{E20751DD-4B11-4A76-AB40-A645A1CC1030}" srcId="{1B7BCF3E-12EF-404C-9875-0EC563977423}" destId="{51EC7955-C076-47B6-A384-BC5D2DC0B910}" srcOrd="1" destOrd="0" parTransId="{E2AAC5AE-4569-42B0-BC98-3A65AB687E80}" sibTransId="{8275CCA5-5DD7-416F-811E-5FCA371FBA38}"/>
    <dgm:cxn modelId="{6BDFEF77-F343-4B69-B324-CA73FF087473}" type="presParOf" srcId="{13BF6C4B-ED76-47D7-9DA9-31B83D4C7B00}" destId="{31B24E44-0DBF-4AD2-9747-D90D6C96EA9E}" srcOrd="0" destOrd="0" presId="urn:microsoft.com/office/officeart/2005/8/layout/vList6"/>
    <dgm:cxn modelId="{C3C8119D-882B-4A26-8FC6-8554176DA422}" type="presParOf" srcId="{31B24E44-0DBF-4AD2-9747-D90D6C96EA9E}" destId="{2716DCF5-1C70-4C4A-A012-49E72836DFEB}" srcOrd="0" destOrd="0" presId="urn:microsoft.com/office/officeart/2005/8/layout/vList6"/>
    <dgm:cxn modelId="{6F6913AC-E42E-427A-9876-DFE0961109ED}" type="presParOf" srcId="{31B24E44-0DBF-4AD2-9747-D90D6C96EA9E}" destId="{6EE7F2B1-7BE9-41B6-A275-A10C926BC3F5}" srcOrd="1" destOrd="0" presId="urn:microsoft.com/office/officeart/2005/8/layout/vList6"/>
    <dgm:cxn modelId="{5A96C964-07AF-4C9A-95F6-C17D15E027E9}" type="presParOf" srcId="{13BF6C4B-ED76-47D7-9DA9-31B83D4C7B00}" destId="{6F3DBF74-379C-4EDD-85E6-BC56DED8D56A}" srcOrd="1" destOrd="0" presId="urn:microsoft.com/office/officeart/2005/8/layout/vList6"/>
    <dgm:cxn modelId="{4EF0594F-5E4F-4D49-B139-E3C29B25A43C}" type="presParOf" srcId="{13BF6C4B-ED76-47D7-9DA9-31B83D4C7B00}" destId="{2C1640AE-1D22-4973-BC87-5D40D6347607}" srcOrd="2" destOrd="0" presId="urn:microsoft.com/office/officeart/2005/8/layout/vList6"/>
    <dgm:cxn modelId="{691701A4-7563-475D-A26C-F8CCFD6B5B56}" type="presParOf" srcId="{2C1640AE-1D22-4973-BC87-5D40D6347607}" destId="{010A56C5-F2A7-408A-B142-B1228AC9B448}" srcOrd="0" destOrd="0" presId="urn:microsoft.com/office/officeart/2005/8/layout/vList6"/>
    <dgm:cxn modelId="{55522A3D-4002-4614-B0EA-C6CD0C44DF32}" type="presParOf" srcId="{2C1640AE-1D22-4973-BC87-5D40D6347607}" destId="{D015D4CA-6332-405B-8136-21A187535838}" srcOrd="1" destOrd="0" presId="urn:microsoft.com/office/officeart/2005/8/layout/vList6"/>
    <dgm:cxn modelId="{2B2FE5BB-F874-4541-B901-842E6E4DD852}" type="presParOf" srcId="{13BF6C4B-ED76-47D7-9DA9-31B83D4C7B00}" destId="{0A15F27A-EE65-4F6E-A6BE-318D87FDE5FD}" srcOrd="3" destOrd="0" presId="urn:microsoft.com/office/officeart/2005/8/layout/vList6"/>
    <dgm:cxn modelId="{8C5346DC-D62C-4AE8-A6EB-ED8CB1E00676}" type="presParOf" srcId="{13BF6C4B-ED76-47D7-9DA9-31B83D4C7B00}" destId="{56811DCA-9F0D-49A3-BB13-7A5728ADA928}" srcOrd="4" destOrd="0" presId="urn:microsoft.com/office/officeart/2005/8/layout/vList6"/>
    <dgm:cxn modelId="{D4B474A9-92AD-46E1-94AE-5868975D971A}" type="presParOf" srcId="{56811DCA-9F0D-49A3-BB13-7A5728ADA928}" destId="{B23E77D7-3032-4A11-8DE2-5390A24B2AA1}" srcOrd="0" destOrd="0" presId="urn:microsoft.com/office/officeart/2005/8/layout/vList6"/>
    <dgm:cxn modelId="{29243F36-FE0D-4F02-AFA2-0C3F2C73DD3D}" type="presParOf" srcId="{56811DCA-9F0D-49A3-BB13-7A5728ADA928}" destId="{6958331A-F69E-446B-9587-1CD3BAA42AEA}" srcOrd="1" destOrd="0" presId="urn:microsoft.com/office/officeart/2005/8/layout/vList6"/>
    <dgm:cxn modelId="{379317EF-D92E-4078-8A5D-07D1E9835E9A}" type="presParOf" srcId="{13BF6C4B-ED76-47D7-9DA9-31B83D4C7B00}" destId="{EEBE1ED5-423E-4836-9986-42AD6DA2DB7A}" srcOrd="5" destOrd="0" presId="urn:microsoft.com/office/officeart/2005/8/layout/vList6"/>
    <dgm:cxn modelId="{FF0B31F5-3738-4ABA-B015-9245CF12213F}" type="presParOf" srcId="{13BF6C4B-ED76-47D7-9DA9-31B83D4C7B00}" destId="{2731DE25-E517-419E-AFB9-30E74BDE04DB}" srcOrd="6" destOrd="0" presId="urn:microsoft.com/office/officeart/2005/8/layout/vList6"/>
    <dgm:cxn modelId="{A8B32252-CFB8-4A9C-9382-05D5FA2F6F1F}" type="presParOf" srcId="{2731DE25-E517-419E-AFB9-30E74BDE04DB}" destId="{EE989C6D-C7AE-4EDB-A1E2-F96FD3503F4A}" srcOrd="0" destOrd="0" presId="urn:microsoft.com/office/officeart/2005/8/layout/vList6"/>
    <dgm:cxn modelId="{66C0DF5F-720B-4F74-9FA5-1F41431447EF}" type="presParOf" srcId="{2731DE25-E517-419E-AFB9-30E74BDE04DB}" destId="{C4DAC192-51C2-4EAB-84F9-A9EA837E2B5E}" srcOrd="1" destOrd="0" presId="urn:microsoft.com/office/officeart/2005/8/layout/vList6"/>
    <dgm:cxn modelId="{CB19A706-1453-4C2D-9170-5AE3F9E2E1A3}" type="presParOf" srcId="{13BF6C4B-ED76-47D7-9DA9-31B83D4C7B00}" destId="{F4A0631A-20F6-4384-8C80-ED37EC787224}" srcOrd="7" destOrd="0" presId="urn:microsoft.com/office/officeart/2005/8/layout/vList6"/>
    <dgm:cxn modelId="{FEFDBF11-4550-4614-8D6C-8535204D6D39}" type="presParOf" srcId="{13BF6C4B-ED76-47D7-9DA9-31B83D4C7B00}" destId="{CB2B9361-541A-4A70-8D72-0C52CA5A6C42}" srcOrd="8" destOrd="0" presId="urn:microsoft.com/office/officeart/2005/8/layout/vList6"/>
    <dgm:cxn modelId="{8AEDA6C8-FE13-4F94-8AE8-6386F813930E}" type="presParOf" srcId="{CB2B9361-541A-4A70-8D72-0C52CA5A6C42}" destId="{64E0F5F8-8EC6-467B-BC5C-8356E8AA0D28}" srcOrd="0" destOrd="0" presId="urn:microsoft.com/office/officeart/2005/8/layout/vList6"/>
    <dgm:cxn modelId="{9D08F653-23BC-464C-A8DF-498DC7269BD4}" type="presParOf" srcId="{CB2B9361-541A-4A70-8D72-0C52CA5A6C42}" destId="{9C3C34BC-8D41-4F30-BB1D-7C3FDFAC4D40}" srcOrd="1" destOrd="0" presId="urn:microsoft.com/office/officeart/2005/8/layout/vList6"/>
    <dgm:cxn modelId="{F50F1750-28E5-4AA1-A45E-7C1E6817563B}" type="presParOf" srcId="{13BF6C4B-ED76-47D7-9DA9-31B83D4C7B00}" destId="{291918EA-3F23-4411-93FC-1EECB1D63DBB}" srcOrd="9" destOrd="0" presId="urn:microsoft.com/office/officeart/2005/8/layout/vList6"/>
    <dgm:cxn modelId="{553C078F-F565-4750-9947-4D1B08D1935F}" type="presParOf" srcId="{13BF6C4B-ED76-47D7-9DA9-31B83D4C7B00}" destId="{23CAB953-050E-4CF4-B374-C62CD0FA7A62}" srcOrd="10" destOrd="0" presId="urn:microsoft.com/office/officeart/2005/8/layout/vList6"/>
    <dgm:cxn modelId="{4268EFBD-5300-41E4-997D-9C57AE1A3D31}" type="presParOf" srcId="{23CAB953-050E-4CF4-B374-C62CD0FA7A62}" destId="{D207CF92-ABA8-4C61-AC9B-29CC1C5A31E5}" srcOrd="0" destOrd="0" presId="urn:microsoft.com/office/officeart/2005/8/layout/vList6"/>
    <dgm:cxn modelId="{A38A4B4D-B56E-4D79-BE13-B563A879E8D6}" type="presParOf" srcId="{23CAB953-050E-4CF4-B374-C62CD0FA7A62}" destId="{9BA208A5-3B73-4294-B70D-71287F996CC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75485"/>
          <a:stretch/>
        </p:blipFill>
        <p:spPr>
          <a:xfrm>
            <a:off x="1" y="5394324"/>
            <a:ext cx="12192000" cy="1463676"/>
          </a:xfrm>
          <a:prstGeom prst="rect">
            <a:avLst/>
          </a:prstGeom>
        </p:spPr>
      </p:pic>
      <p:sp>
        <p:nvSpPr>
          <p:cNvPr id="2" name="Title 1"/>
          <p:cNvSpPr>
            <a:spLocks noGrp="1"/>
          </p:cNvSpPr>
          <p:nvPr>
            <p:ph type="ctrTitle"/>
          </p:nvPr>
        </p:nvSpPr>
        <p:spPr>
          <a:xfrm>
            <a:off x="1524000" y="3313112"/>
            <a:ext cx="9144000" cy="1212170"/>
          </a:xfrm>
        </p:spPr>
        <p:txBody>
          <a:bodyPr anchor="b">
            <a:normAutofit/>
          </a:bodyPr>
          <a:lstStyle>
            <a:lvl1pPr algn="ctr">
              <a:defRPr sz="4000">
                <a:solidFill>
                  <a:srgbClr val="FF0000"/>
                </a:solidFill>
                <a:latin typeface="Arial Black" panose="020B0A040201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4661807"/>
            <a:ext cx="9144000" cy="595992"/>
          </a:xfrm>
        </p:spPr>
        <p:txBody>
          <a:bodyPr/>
          <a:lstStyle>
            <a:lvl1pPr marL="0" indent="0" algn="ctr">
              <a:buNone/>
              <a:defRPr sz="2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F261E93-F0C1-4E69-8A91-A4B85D592965}"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2EA7B-25FD-48EE-9D9F-2A96DC123A33}" type="slidenum">
              <a:rPr lang="en-US" smtClean="0"/>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75" y="0"/>
            <a:ext cx="12341395" cy="3302070"/>
          </a:xfrm>
          <a:prstGeom prst="rect">
            <a:avLst/>
          </a:prstGeom>
        </p:spPr>
      </p:pic>
      <p:sp>
        <p:nvSpPr>
          <p:cNvPr id="11" name="Rectangle 10">
            <a:extLst>
              <a:ext uri="{FF2B5EF4-FFF2-40B4-BE49-F238E27FC236}">
                <a16:creationId xmlns:a16="http://schemas.microsoft.com/office/drawing/2014/main" xmlns="" id="{9599F4F9-FAF6-46EB-AA77-38ED867E5597}"/>
              </a:ext>
            </a:extLst>
          </p:cNvPr>
          <p:cNvSpPr/>
          <p:nvPr userDrawn="1"/>
        </p:nvSpPr>
        <p:spPr>
          <a:xfrm>
            <a:off x="6626942" y="5393304"/>
            <a:ext cx="5004619" cy="963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a:extLst>
              <a:ext uri="{FF2B5EF4-FFF2-40B4-BE49-F238E27FC236}">
                <a16:creationId xmlns:a16="http://schemas.microsoft.com/office/drawing/2014/main" xmlns="" id="{BF613D07-BFFD-4011-A444-DDC306544E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42583" y="5343637"/>
            <a:ext cx="3069313" cy="964067"/>
          </a:xfrm>
          <a:prstGeom prst="rect">
            <a:avLst/>
          </a:prstGeom>
        </p:spPr>
      </p:pic>
    </p:spTree>
    <p:extLst>
      <p:ext uri="{BB962C8B-B14F-4D97-AF65-F5344CB8AC3E}">
        <p14:creationId xmlns:p14="http://schemas.microsoft.com/office/powerpoint/2010/main" val="148765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261E93-F0C1-4E69-8A91-A4B85D592965}"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2EA7B-25FD-48EE-9D9F-2A96DC123A33}" type="slidenum">
              <a:rPr lang="en-US" smtClean="0"/>
              <a:t>‹#›</a:t>
            </a:fld>
            <a:endParaRPr lang="en-US" dirty="0"/>
          </a:p>
        </p:txBody>
      </p:sp>
    </p:spTree>
    <p:extLst>
      <p:ext uri="{BB962C8B-B14F-4D97-AF65-F5344CB8AC3E}">
        <p14:creationId xmlns:p14="http://schemas.microsoft.com/office/powerpoint/2010/main" val="299931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632857"/>
            <a:ext cx="2628900" cy="454410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1632857"/>
            <a:ext cx="7734300" cy="454410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261E93-F0C1-4E69-8A91-A4B85D592965}"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2EA7B-25FD-48EE-9D9F-2A96DC123A33}" type="slidenum">
              <a:rPr lang="en-US" smtClean="0"/>
              <a:t>‹#›</a:t>
            </a:fld>
            <a:endParaRPr lang="en-US" dirty="0"/>
          </a:p>
        </p:txBody>
      </p:sp>
    </p:spTree>
    <p:extLst>
      <p:ext uri="{BB962C8B-B14F-4D97-AF65-F5344CB8AC3E}">
        <p14:creationId xmlns:p14="http://schemas.microsoft.com/office/powerpoint/2010/main" val="4219540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6212" y="2524124"/>
            <a:ext cx="11304588" cy="1428444"/>
          </a:xfrm>
        </p:spPr>
        <p:txBody>
          <a:bodyPr anchor="b"/>
          <a:lstStyle>
            <a:lvl1pPr algn="l">
              <a:defRPr sz="6000" b="1">
                <a:effectLst/>
              </a:defRPr>
            </a:lvl1pPr>
          </a:lstStyle>
          <a:p>
            <a:r>
              <a:rPr lang="en-US" dirty="0"/>
              <a:t>Click to edit Master title style</a:t>
            </a:r>
          </a:p>
        </p:txBody>
      </p:sp>
      <p:sp>
        <p:nvSpPr>
          <p:cNvPr id="3" name="Subtitle 2"/>
          <p:cNvSpPr>
            <a:spLocks noGrp="1"/>
          </p:cNvSpPr>
          <p:nvPr>
            <p:ph type="subTitle" idx="1"/>
          </p:nvPr>
        </p:nvSpPr>
        <p:spPr>
          <a:xfrm>
            <a:off x="176213" y="4363884"/>
            <a:ext cx="7787916" cy="130031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2"/>
          <p:cNvSpPr>
            <a:spLocks noGrp="1"/>
          </p:cNvSpPr>
          <p:nvPr>
            <p:ph type="body" idx="10"/>
          </p:nvPr>
        </p:nvSpPr>
        <p:spPr>
          <a:xfrm>
            <a:off x="176212" y="5701684"/>
            <a:ext cx="5157787" cy="775008"/>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6" name="Picture 5">
            <a:extLst>
              <a:ext uri="{FF2B5EF4-FFF2-40B4-BE49-F238E27FC236}">
                <a16:creationId xmlns:a16="http://schemas.microsoft.com/office/drawing/2014/main" xmlns="" id="{7C4A8B49-7E4F-4482-80E5-03BE860168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37755" y="5280009"/>
            <a:ext cx="3443061" cy="1081461"/>
          </a:xfrm>
          <a:prstGeom prst="rect">
            <a:avLst/>
          </a:prstGeom>
        </p:spPr>
      </p:pic>
    </p:spTree>
    <p:extLst>
      <p:ext uri="{BB962C8B-B14F-4D97-AF65-F5344CB8AC3E}">
        <p14:creationId xmlns:p14="http://schemas.microsoft.com/office/powerpoint/2010/main" val="253299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86229"/>
            <a:ext cx="10515600" cy="44941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261E93-F0C1-4E69-8A91-A4B85D592965}"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2EA7B-25FD-48EE-9D9F-2A96DC123A33}" type="slidenum">
              <a:rPr lang="en-US" smtClean="0"/>
              <a:t>‹#›</a:t>
            </a:fld>
            <a:endParaRPr lang="en-US" dirty="0"/>
          </a:p>
        </p:txBody>
      </p:sp>
    </p:spTree>
    <p:extLst>
      <p:ext uri="{BB962C8B-B14F-4D97-AF65-F5344CB8AC3E}">
        <p14:creationId xmlns:p14="http://schemas.microsoft.com/office/powerpoint/2010/main" val="390752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F261E93-F0C1-4E69-8A91-A4B85D592965}"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2EA7B-25FD-48EE-9D9F-2A96DC123A33}" type="slidenum">
              <a:rPr lang="en-US" smtClean="0"/>
              <a:t>‹#›</a:t>
            </a:fld>
            <a:endParaRPr lang="en-US" dirty="0"/>
          </a:p>
        </p:txBody>
      </p:sp>
    </p:spTree>
    <p:extLst>
      <p:ext uri="{BB962C8B-B14F-4D97-AF65-F5344CB8AC3E}">
        <p14:creationId xmlns:p14="http://schemas.microsoft.com/office/powerpoint/2010/main" val="243011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261E93-F0C1-4E69-8A91-A4B85D592965}"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42EA7B-25FD-48EE-9D9F-2A96DC123A33}" type="slidenum">
              <a:rPr lang="en-US" smtClean="0"/>
              <a:t>‹#›</a:t>
            </a:fld>
            <a:endParaRPr lang="en-US" dirty="0"/>
          </a:p>
        </p:txBody>
      </p:sp>
    </p:spTree>
    <p:extLst>
      <p:ext uri="{BB962C8B-B14F-4D97-AF65-F5344CB8AC3E}">
        <p14:creationId xmlns:p14="http://schemas.microsoft.com/office/powerpoint/2010/main" val="98936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261E93-F0C1-4E69-8A91-A4B85D592965}" type="datetimeFigureOut">
              <a:rPr lang="en-US" smtClean="0"/>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42EA7B-25FD-48EE-9D9F-2A96DC123A33}" type="slidenum">
              <a:rPr lang="en-US" smtClean="0"/>
              <a:t>‹#›</a:t>
            </a:fld>
            <a:endParaRPr lang="en-US" dirty="0"/>
          </a:p>
        </p:txBody>
      </p:sp>
    </p:spTree>
    <p:extLst>
      <p:ext uri="{BB962C8B-B14F-4D97-AF65-F5344CB8AC3E}">
        <p14:creationId xmlns:p14="http://schemas.microsoft.com/office/powerpoint/2010/main" val="137228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F261E93-F0C1-4E69-8A91-A4B85D592965}" type="datetimeFigureOut">
              <a:rPr lang="en-US" smtClean="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42EA7B-25FD-48EE-9D9F-2A96DC123A33}" type="slidenum">
              <a:rPr lang="en-US" smtClean="0"/>
              <a:t>‹#›</a:t>
            </a:fld>
            <a:endParaRPr lang="en-US" dirty="0"/>
          </a:p>
        </p:txBody>
      </p:sp>
    </p:spTree>
    <p:extLst>
      <p:ext uri="{BB962C8B-B14F-4D97-AF65-F5344CB8AC3E}">
        <p14:creationId xmlns:p14="http://schemas.microsoft.com/office/powerpoint/2010/main" val="160546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61E93-F0C1-4E69-8A91-A4B85D592965}" type="datetimeFigureOut">
              <a:rPr lang="en-US" smtClean="0"/>
              <a:t>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42EA7B-25FD-48EE-9D9F-2A96DC123A33}" type="slidenum">
              <a:rPr lang="en-US" smtClean="0"/>
              <a:t>‹#›</a:t>
            </a:fld>
            <a:endParaRPr lang="en-US" dirty="0"/>
          </a:p>
        </p:txBody>
      </p:sp>
    </p:spTree>
    <p:extLst>
      <p:ext uri="{BB962C8B-B14F-4D97-AF65-F5344CB8AC3E}">
        <p14:creationId xmlns:p14="http://schemas.microsoft.com/office/powerpoint/2010/main" val="179510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8990012" cy="92256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575707"/>
            <a:ext cx="6172200" cy="42853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1575707"/>
            <a:ext cx="3932237" cy="42932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261E93-F0C1-4E69-8A91-A4B85D592965}"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42EA7B-25FD-48EE-9D9F-2A96DC123A33}" type="slidenum">
              <a:rPr lang="en-US" smtClean="0"/>
              <a:t>‹#›</a:t>
            </a:fld>
            <a:endParaRPr lang="en-US" dirty="0"/>
          </a:p>
        </p:txBody>
      </p:sp>
    </p:spTree>
    <p:extLst>
      <p:ext uri="{BB962C8B-B14F-4D97-AF65-F5344CB8AC3E}">
        <p14:creationId xmlns:p14="http://schemas.microsoft.com/office/powerpoint/2010/main" val="137881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022669" cy="922564"/>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1559379"/>
            <a:ext cx="6172200" cy="43016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1559379"/>
            <a:ext cx="3932237" cy="43096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261E93-F0C1-4E69-8A91-A4B85D592965}"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42EA7B-25FD-48EE-9D9F-2A96DC123A33}" type="slidenum">
              <a:rPr lang="en-US" smtClean="0"/>
              <a:t>‹#›</a:t>
            </a:fld>
            <a:endParaRPr lang="en-US" dirty="0"/>
          </a:p>
        </p:txBody>
      </p:sp>
    </p:spTree>
    <p:extLst>
      <p:ext uri="{BB962C8B-B14F-4D97-AF65-F5344CB8AC3E}">
        <p14:creationId xmlns:p14="http://schemas.microsoft.com/office/powerpoint/2010/main" val="389335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14">
            <a:extLst>
              <a:ext uri="{28A0092B-C50C-407E-A947-70E740481C1C}">
                <a14:useLocalDpi xmlns:a14="http://schemas.microsoft.com/office/drawing/2010/main" val="0"/>
              </a:ext>
            </a:extLst>
          </a:blip>
          <a:srcRect t="3988" b="75016"/>
          <a:stretch/>
        </p:blipFill>
        <p:spPr>
          <a:xfrm>
            <a:off x="-57149" y="-1"/>
            <a:ext cx="12249150" cy="1608311"/>
          </a:xfrm>
          <a:prstGeom prst="rect">
            <a:avLst/>
          </a:prstGeom>
        </p:spPr>
      </p:pic>
      <p:sp>
        <p:nvSpPr>
          <p:cNvPr id="2" name="Title Placeholder 1"/>
          <p:cNvSpPr>
            <a:spLocks noGrp="1"/>
          </p:cNvSpPr>
          <p:nvPr>
            <p:ph type="title"/>
          </p:nvPr>
        </p:nvSpPr>
        <p:spPr>
          <a:xfrm>
            <a:off x="838201" y="365125"/>
            <a:ext cx="7913914" cy="9574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86229"/>
            <a:ext cx="10515600" cy="40678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261E93-F0C1-4E69-8A91-A4B85D592965}" type="datetimeFigureOut">
              <a:rPr lang="en-US" smtClean="0"/>
              <a:pPr/>
              <a:t>1/17/2020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342EA7B-25FD-48EE-9D9F-2A96DC123A33}" type="slidenum">
              <a:rPr lang="en-US" smtClean="0"/>
              <a:pPr/>
              <a:t>‹#›</a:t>
            </a:fld>
            <a:endParaRPr lang="en-US" dirty="0"/>
          </a:p>
        </p:txBody>
      </p:sp>
      <p:pic>
        <p:nvPicPr>
          <p:cNvPr id="10" name="Picture 9">
            <a:extLst>
              <a:ext uri="{FF2B5EF4-FFF2-40B4-BE49-F238E27FC236}">
                <a16:creationId xmlns:a16="http://schemas.microsoft.com/office/drawing/2014/main" xmlns="" id="{ABFA95D0-ED17-498A-B4FE-DEE573B69D0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683289" y="287206"/>
            <a:ext cx="2839065" cy="891747"/>
          </a:xfrm>
          <a:prstGeom prst="rect">
            <a:avLst/>
          </a:prstGeom>
        </p:spPr>
      </p:pic>
    </p:spTree>
    <p:extLst>
      <p:ext uri="{BB962C8B-B14F-4D97-AF65-F5344CB8AC3E}">
        <p14:creationId xmlns:p14="http://schemas.microsoft.com/office/powerpoint/2010/main" val="2848189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000" b="1" kern="1200">
          <a:solidFill>
            <a:srgbClr val="FF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8.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212" y="3148109"/>
            <a:ext cx="11508857" cy="1297766"/>
          </a:xfrm>
        </p:spPr>
        <p:txBody>
          <a:bodyPr>
            <a:noAutofit/>
          </a:bodyPr>
          <a:lstStyle/>
          <a:p>
            <a:pPr algn="ctr"/>
            <a:r>
              <a:rPr lang="en-ZA" sz="3600" dirty="0">
                <a:solidFill>
                  <a:srgbClr val="000000"/>
                </a:solidFill>
              </a:rPr>
              <a:t>QCTO: </a:t>
            </a:r>
            <a:r>
              <a:rPr lang="en-GB" sz="3600" dirty="0">
                <a:solidFill>
                  <a:srgbClr val="000000"/>
                </a:solidFill>
              </a:rPr>
              <a:t>PLAN FOR REVOKING DELEGATED  QA </a:t>
            </a:r>
            <a:r>
              <a:rPr lang="en-GB" sz="3600" dirty="0" smtClean="0">
                <a:solidFill>
                  <a:srgbClr val="000000"/>
                </a:solidFill>
              </a:rPr>
              <a:t>FUNCTIONS</a:t>
            </a:r>
            <a:endParaRPr lang="en-US" sz="3600" dirty="0"/>
          </a:p>
        </p:txBody>
      </p:sp>
      <p:sp>
        <p:nvSpPr>
          <p:cNvPr id="4" name="Text Placeholder 3"/>
          <p:cNvSpPr>
            <a:spLocks noGrp="1"/>
          </p:cNvSpPr>
          <p:nvPr>
            <p:ph type="body" idx="10"/>
          </p:nvPr>
        </p:nvSpPr>
        <p:spPr>
          <a:xfrm>
            <a:off x="176212" y="5701684"/>
            <a:ext cx="6700838" cy="775008"/>
          </a:xfrm>
        </p:spPr>
        <p:txBody>
          <a:bodyPr/>
          <a:lstStyle/>
          <a:p>
            <a:r>
              <a:rPr lang="en-US" dirty="0"/>
              <a:t>31 July 2019</a:t>
            </a:r>
          </a:p>
        </p:txBody>
      </p:sp>
      <p:sp>
        <p:nvSpPr>
          <p:cNvPr id="5" name="Content Placeholder 2">
            <a:extLst>
              <a:ext uri="{FF2B5EF4-FFF2-40B4-BE49-F238E27FC236}">
                <a16:creationId xmlns:a16="http://schemas.microsoft.com/office/drawing/2014/main" xmlns="" id="{92953886-F982-4B85-8292-CDE538EEFD20}"/>
              </a:ext>
            </a:extLst>
          </p:cNvPr>
          <p:cNvSpPr txBox="1">
            <a:spLocks/>
          </p:cNvSpPr>
          <p:nvPr/>
        </p:nvSpPr>
        <p:spPr>
          <a:xfrm>
            <a:off x="176212" y="5808634"/>
            <a:ext cx="2444435" cy="28055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000" dirty="0"/>
              <a:t>Revision: 03</a:t>
            </a:r>
          </a:p>
        </p:txBody>
      </p:sp>
    </p:spTree>
    <p:extLst>
      <p:ext uri="{BB962C8B-B14F-4D97-AF65-F5344CB8AC3E}">
        <p14:creationId xmlns:p14="http://schemas.microsoft.com/office/powerpoint/2010/main" val="204410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8244902" cy="957489"/>
          </a:xfrm>
        </p:spPr>
        <p:txBody>
          <a:bodyPr>
            <a:normAutofit fontScale="90000"/>
          </a:bodyPr>
          <a:lstStyle/>
          <a:p>
            <a:r>
              <a:rPr lang="en-US" sz="3200" dirty="0"/>
              <a:t>5</a:t>
            </a:r>
            <a:r>
              <a:rPr lang="en-US" sz="3200" dirty="0" smtClean="0"/>
              <a:t>. </a:t>
            </a:r>
            <a:r>
              <a:rPr lang="en-US" sz="3200" dirty="0"/>
              <a:t>Critical Events from 2008 to date (</a:t>
            </a:r>
            <a:r>
              <a:rPr lang="en-US" sz="3200" dirty="0" smtClean="0"/>
              <a:t>Cont.)</a:t>
            </a:r>
            <a:endParaRPr lang="en-US" sz="3200" dirty="0"/>
          </a:p>
        </p:txBody>
      </p:sp>
      <p:graphicFrame>
        <p:nvGraphicFramePr>
          <p:cNvPr id="13" name="Diagram 12">
            <a:extLst>
              <a:ext uri="{FF2B5EF4-FFF2-40B4-BE49-F238E27FC236}">
                <a16:creationId xmlns:a16="http://schemas.microsoft.com/office/drawing/2014/main" xmlns="" id="{40A15783-9135-414F-9517-EFB114B8356F}"/>
              </a:ext>
            </a:extLst>
          </p:cNvPr>
          <p:cNvGraphicFramePr/>
          <p:nvPr>
            <p:extLst>
              <p:ext uri="{D42A27DB-BD31-4B8C-83A1-F6EECF244321}">
                <p14:modId xmlns:p14="http://schemas.microsoft.com/office/powerpoint/2010/main" val="2330632397"/>
              </p:ext>
            </p:extLst>
          </p:nvPr>
        </p:nvGraphicFramePr>
        <p:xfrm>
          <a:off x="622300" y="1542772"/>
          <a:ext cx="8244902" cy="3765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Rounded Corners 13">
            <a:extLst>
              <a:ext uri="{FF2B5EF4-FFF2-40B4-BE49-F238E27FC236}">
                <a16:creationId xmlns:a16="http://schemas.microsoft.com/office/drawing/2014/main" xmlns="" id="{4EEF591D-7BF8-42E0-9304-BC9771CC3463}"/>
              </a:ext>
            </a:extLst>
          </p:cNvPr>
          <p:cNvSpPr/>
          <p:nvPr/>
        </p:nvSpPr>
        <p:spPr>
          <a:xfrm>
            <a:off x="1490690" y="1901345"/>
            <a:ext cx="4501038" cy="4503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defTabSz="1289050">
              <a:lnSpc>
                <a:spcPts val="1700"/>
              </a:lnSpc>
              <a:spcBef>
                <a:spcPct val="0"/>
              </a:spcBef>
            </a:pPr>
            <a:endParaRPr lang="en-ZA" sz="1200" b="1" dirty="0">
              <a:solidFill>
                <a:srgbClr val="FF0000"/>
              </a:solidFill>
            </a:endParaRPr>
          </a:p>
        </p:txBody>
      </p:sp>
      <p:sp>
        <p:nvSpPr>
          <p:cNvPr id="19" name="Rectangle: Rounded Corners 18">
            <a:extLst>
              <a:ext uri="{FF2B5EF4-FFF2-40B4-BE49-F238E27FC236}">
                <a16:creationId xmlns:a16="http://schemas.microsoft.com/office/drawing/2014/main" xmlns="" id="{6D789C80-508F-41FC-8AFD-2FC24F7A1975}"/>
              </a:ext>
            </a:extLst>
          </p:cNvPr>
          <p:cNvSpPr/>
          <p:nvPr/>
        </p:nvSpPr>
        <p:spPr>
          <a:xfrm>
            <a:off x="1490690" y="2595784"/>
            <a:ext cx="4731075" cy="2573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defTabSz="1289050">
              <a:lnSpc>
                <a:spcPts val="1600"/>
              </a:lnSpc>
              <a:spcBef>
                <a:spcPct val="0"/>
              </a:spcBef>
            </a:pPr>
            <a:endParaRPr lang="en-ZA" dirty="0">
              <a:solidFill>
                <a:srgbClr val="FF0000"/>
              </a:solidFill>
              <a:latin typeface="Calibri"/>
            </a:endParaRPr>
          </a:p>
          <a:p>
            <a:pPr defTabSz="1289050">
              <a:lnSpc>
                <a:spcPts val="1600"/>
              </a:lnSpc>
              <a:spcBef>
                <a:spcPct val="0"/>
              </a:spcBef>
            </a:pPr>
            <a:endParaRPr lang="en-ZA" sz="1100" b="1" dirty="0">
              <a:solidFill>
                <a:srgbClr val="FF0000"/>
              </a:solidFill>
            </a:endParaRPr>
          </a:p>
        </p:txBody>
      </p:sp>
      <p:sp>
        <p:nvSpPr>
          <p:cNvPr id="21" name="Rectangle: Rounded Corners 20">
            <a:extLst>
              <a:ext uri="{FF2B5EF4-FFF2-40B4-BE49-F238E27FC236}">
                <a16:creationId xmlns:a16="http://schemas.microsoft.com/office/drawing/2014/main" xmlns="" id="{87545286-DB58-424D-881D-7FAFA66C029E}"/>
              </a:ext>
            </a:extLst>
          </p:cNvPr>
          <p:cNvSpPr/>
          <p:nvPr/>
        </p:nvSpPr>
        <p:spPr>
          <a:xfrm>
            <a:off x="1467686" y="5772567"/>
            <a:ext cx="4731075" cy="10498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marL="85725" indent="-85725" defTabSz="1289050">
              <a:lnSpc>
                <a:spcPts val="1600"/>
              </a:lnSpc>
              <a:spcBef>
                <a:spcPct val="0"/>
              </a:spcBef>
              <a:buFont typeface="Arial" panose="020B0604020202020204" pitchFamily="34" charset="0"/>
              <a:buChar char="•"/>
            </a:pPr>
            <a:endParaRPr lang="en-ZA" sz="1600" dirty="0">
              <a:solidFill>
                <a:schemeClr val="bg1">
                  <a:lumMod val="65000"/>
                </a:schemeClr>
              </a:solidFill>
            </a:endParaRPr>
          </a:p>
        </p:txBody>
      </p:sp>
    </p:spTree>
    <p:extLst>
      <p:ext uri="{BB962C8B-B14F-4D97-AF65-F5344CB8AC3E}">
        <p14:creationId xmlns:p14="http://schemas.microsoft.com/office/powerpoint/2010/main" val="1900926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210082"/>
            <a:ext cx="8244902" cy="957489"/>
          </a:xfrm>
        </p:spPr>
        <p:txBody>
          <a:bodyPr>
            <a:normAutofit/>
          </a:bodyPr>
          <a:lstStyle/>
          <a:p>
            <a:r>
              <a:rPr lang="en-US" sz="3200" dirty="0" smtClean="0"/>
              <a:t>6. </a:t>
            </a:r>
            <a:r>
              <a:rPr lang="en-GB" sz="2800" dirty="0"/>
              <a:t>Comments from SETAs &amp; QCTO Responses</a:t>
            </a:r>
            <a:r>
              <a:rPr lang="en-US" sz="2800" dirty="0"/>
              <a:t>.</a:t>
            </a:r>
            <a:endParaRPr lang="en-US" sz="3200" dirty="0"/>
          </a:p>
        </p:txBody>
      </p:sp>
      <p:graphicFrame>
        <p:nvGraphicFramePr>
          <p:cNvPr id="3" name="Diagram 2">
            <a:extLst>
              <a:ext uri="{FF2B5EF4-FFF2-40B4-BE49-F238E27FC236}">
                <a16:creationId xmlns:a16="http://schemas.microsoft.com/office/drawing/2014/main" xmlns="" id="{DEC425F7-B5A3-493F-B031-6E05491170A7}"/>
              </a:ext>
            </a:extLst>
          </p:cNvPr>
          <p:cNvGraphicFramePr/>
          <p:nvPr>
            <p:extLst>
              <p:ext uri="{D42A27DB-BD31-4B8C-83A1-F6EECF244321}">
                <p14:modId xmlns:p14="http://schemas.microsoft.com/office/powerpoint/2010/main" val="1412268922"/>
              </p:ext>
            </p:extLst>
          </p:nvPr>
        </p:nvGraphicFramePr>
        <p:xfrm>
          <a:off x="884242" y="1412310"/>
          <a:ext cx="10434922" cy="5445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xmlns="" id="{9F7CB917-6165-43F6-9385-1E8351B6A3C9}"/>
              </a:ext>
            </a:extLst>
          </p:cNvPr>
          <p:cNvSpPr/>
          <p:nvPr/>
        </p:nvSpPr>
        <p:spPr>
          <a:xfrm>
            <a:off x="4911440" y="1486581"/>
            <a:ext cx="6124075" cy="710707"/>
          </a:xfrm>
          <a:prstGeom prst="rect">
            <a:avLst/>
          </a:prstGeom>
        </p:spPr>
        <p:txBody>
          <a:bodyPr wrap="square">
            <a:spAutoFit/>
          </a:bodyPr>
          <a:lstStyle/>
          <a:p>
            <a:pPr>
              <a:lnSpc>
                <a:spcPts val="1600"/>
              </a:lnSpc>
            </a:pPr>
            <a:r>
              <a:rPr lang="en-GB" sz="1600" dirty="0">
                <a:solidFill>
                  <a:srgbClr val="C00000"/>
                </a:solidFill>
              </a:rPr>
              <a:t>A risk management strategy and programme per SETA will be developed and  all parties concerned will be involved to ensure that proper risk mitigation strategies are implemented.</a:t>
            </a:r>
            <a:endParaRPr lang="en-ZA" sz="1600" dirty="0">
              <a:solidFill>
                <a:srgbClr val="C00000"/>
              </a:solidFill>
            </a:endParaRPr>
          </a:p>
        </p:txBody>
      </p:sp>
      <p:sp>
        <p:nvSpPr>
          <p:cNvPr id="7" name="Rectangle 6">
            <a:extLst>
              <a:ext uri="{FF2B5EF4-FFF2-40B4-BE49-F238E27FC236}">
                <a16:creationId xmlns:a16="http://schemas.microsoft.com/office/drawing/2014/main" xmlns="" id="{0EB6C345-3490-4672-B580-9529773B158B}"/>
              </a:ext>
            </a:extLst>
          </p:cNvPr>
          <p:cNvSpPr/>
          <p:nvPr/>
        </p:nvSpPr>
        <p:spPr>
          <a:xfrm>
            <a:off x="4911440" y="2402356"/>
            <a:ext cx="6235700" cy="710707"/>
          </a:xfrm>
          <a:prstGeom prst="rect">
            <a:avLst/>
          </a:prstGeom>
        </p:spPr>
        <p:txBody>
          <a:bodyPr wrap="square">
            <a:spAutoFit/>
          </a:bodyPr>
          <a:lstStyle/>
          <a:p>
            <a:pPr>
              <a:lnSpc>
                <a:spcPts val="1600"/>
              </a:lnSpc>
            </a:pPr>
            <a:r>
              <a:rPr lang="en-GB" sz="1600" dirty="0">
                <a:solidFill>
                  <a:srgbClr val="C00000"/>
                </a:solidFill>
              </a:rPr>
              <a:t>Negotiations have started with some SETAs since 2017, the QCTO plan is for a progressive implementation in accordance to the NSDP, to revoke the delegated quality assurance functions in partnership with SETAs.</a:t>
            </a:r>
            <a:endParaRPr lang="en-ZA" sz="1600" dirty="0">
              <a:solidFill>
                <a:srgbClr val="C00000"/>
              </a:solidFill>
            </a:endParaRPr>
          </a:p>
        </p:txBody>
      </p:sp>
      <p:sp>
        <p:nvSpPr>
          <p:cNvPr id="8" name="Rectangle 7">
            <a:extLst>
              <a:ext uri="{FF2B5EF4-FFF2-40B4-BE49-F238E27FC236}">
                <a16:creationId xmlns:a16="http://schemas.microsoft.com/office/drawing/2014/main" xmlns="" id="{D8FD22A0-68EB-4EB7-A077-3938DCC4C3D9}"/>
              </a:ext>
            </a:extLst>
          </p:cNvPr>
          <p:cNvSpPr/>
          <p:nvPr/>
        </p:nvSpPr>
        <p:spPr>
          <a:xfrm>
            <a:off x="4911440" y="3302023"/>
            <a:ext cx="6235700" cy="710707"/>
          </a:xfrm>
          <a:prstGeom prst="rect">
            <a:avLst/>
          </a:prstGeom>
        </p:spPr>
        <p:txBody>
          <a:bodyPr wrap="square" rIns="108000" anchor="ctr" anchorCtr="0">
            <a:spAutoFit/>
          </a:bodyPr>
          <a:lstStyle/>
          <a:p>
            <a:pPr>
              <a:lnSpc>
                <a:spcPts val="1600"/>
              </a:lnSpc>
            </a:pPr>
            <a:r>
              <a:rPr lang="en-GB" sz="1600" dirty="0">
                <a:solidFill>
                  <a:srgbClr val="C00000"/>
                </a:solidFill>
              </a:rPr>
              <a:t>Quarterly as well as operational meetings between stakeholders (SETAs, Professional Bodies, SDPs) will be set up to ensure progress is monitored and reported to the MHEST. </a:t>
            </a:r>
            <a:endParaRPr lang="en-ZA" sz="1600" dirty="0">
              <a:solidFill>
                <a:srgbClr val="C00000"/>
              </a:solidFill>
            </a:endParaRPr>
          </a:p>
        </p:txBody>
      </p:sp>
      <p:sp>
        <p:nvSpPr>
          <p:cNvPr id="9" name="Rectangle 8">
            <a:extLst>
              <a:ext uri="{FF2B5EF4-FFF2-40B4-BE49-F238E27FC236}">
                <a16:creationId xmlns:a16="http://schemas.microsoft.com/office/drawing/2014/main" xmlns="" id="{676364AA-A66B-4841-AE9E-E27A611D75B8}"/>
              </a:ext>
            </a:extLst>
          </p:cNvPr>
          <p:cNvSpPr/>
          <p:nvPr/>
        </p:nvSpPr>
        <p:spPr>
          <a:xfrm>
            <a:off x="4911440" y="4231649"/>
            <a:ext cx="6235700" cy="710707"/>
          </a:xfrm>
          <a:prstGeom prst="rect">
            <a:avLst/>
          </a:prstGeom>
        </p:spPr>
        <p:txBody>
          <a:bodyPr wrap="square">
            <a:spAutoFit/>
          </a:bodyPr>
          <a:lstStyle/>
          <a:p>
            <a:pPr>
              <a:lnSpc>
                <a:spcPts val="1600"/>
              </a:lnSpc>
            </a:pPr>
            <a:r>
              <a:rPr lang="en-GB" sz="1600" dirty="0">
                <a:solidFill>
                  <a:srgbClr val="C00000"/>
                </a:solidFill>
              </a:rPr>
              <a:t>Through collaboration and partnership with SETAs, DHET and NAMB, the QCTO will progressively expand its footprint and capacity to cater for its full Quality Assurance mandate. </a:t>
            </a:r>
            <a:endParaRPr lang="en-ZA" sz="1600" dirty="0">
              <a:solidFill>
                <a:srgbClr val="C00000"/>
              </a:solidFill>
            </a:endParaRPr>
          </a:p>
        </p:txBody>
      </p:sp>
      <p:sp>
        <p:nvSpPr>
          <p:cNvPr id="10" name="Rectangle 9">
            <a:extLst>
              <a:ext uri="{FF2B5EF4-FFF2-40B4-BE49-F238E27FC236}">
                <a16:creationId xmlns:a16="http://schemas.microsoft.com/office/drawing/2014/main" xmlns="" id="{6238904D-5B42-4795-9CE7-068D22D3093F}"/>
              </a:ext>
            </a:extLst>
          </p:cNvPr>
          <p:cNvSpPr/>
          <p:nvPr/>
        </p:nvSpPr>
        <p:spPr>
          <a:xfrm>
            <a:off x="4911440" y="5130703"/>
            <a:ext cx="6235700" cy="710707"/>
          </a:xfrm>
          <a:prstGeom prst="rect">
            <a:avLst/>
          </a:prstGeom>
        </p:spPr>
        <p:txBody>
          <a:bodyPr wrap="square">
            <a:spAutoFit/>
          </a:bodyPr>
          <a:lstStyle/>
          <a:p>
            <a:pPr>
              <a:lnSpc>
                <a:spcPts val="1600"/>
              </a:lnSpc>
            </a:pPr>
            <a:r>
              <a:rPr lang="en-GB" sz="1600" dirty="0">
                <a:solidFill>
                  <a:srgbClr val="C00000"/>
                </a:solidFill>
              </a:rPr>
              <a:t>QCTO has developed an implementation Framework in </a:t>
            </a:r>
            <a:r>
              <a:rPr lang="en-GB" sz="1600" dirty="0" smtClean="0">
                <a:solidFill>
                  <a:srgbClr val="C00000"/>
                </a:solidFill>
              </a:rPr>
              <a:t>preparation </a:t>
            </a:r>
            <a:r>
              <a:rPr lang="en-GB" sz="1600" dirty="0">
                <a:solidFill>
                  <a:srgbClr val="C00000"/>
                </a:solidFill>
              </a:rPr>
              <a:t>for negotiating the final plan with SETAs. A separate SLA per SETA will be entered into between QCTO and a specific SETA in line with the NSDP. </a:t>
            </a:r>
            <a:endParaRPr lang="en-ZA" sz="1600" dirty="0">
              <a:solidFill>
                <a:srgbClr val="C00000"/>
              </a:solidFill>
            </a:endParaRPr>
          </a:p>
        </p:txBody>
      </p:sp>
      <p:graphicFrame>
        <p:nvGraphicFramePr>
          <p:cNvPr id="12" name="Diagram 11">
            <a:extLst>
              <a:ext uri="{FF2B5EF4-FFF2-40B4-BE49-F238E27FC236}">
                <a16:creationId xmlns:a16="http://schemas.microsoft.com/office/drawing/2014/main" xmlns="" id="{C9B32FF1-A1AA-4505-8418-FF471300CE68}"/>
              </a:ext>
            </a:extLst>
          </p:cNvPr>
          <p:cNvGraphicFramePr/>
          <p:nvPr>
            <p:extLst>
              <p:ext uri="{D42A27DB-BD31-4B8C-83A1-F6EECF244321}">
                <p14:modId xmlns:p14="http://schemas.microsoft.com/office/powerpoint/2010/main" val="680579131"/>
              </p:ext>
            </p:extLst>
          </p:nvPr>
        </p:nvGraphicFramePr>
        <p:xfrm>
          <a:off x="158590" y="900545"/>
          <a:ext cx="7264896" cy="4678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Rectangle 12">
            <a:extLst>
              <a:ext uri="{FF2B5EF4-FFF2-40B4-BE49-F238E27FC236}">
                <a16:creationId xmlns:a16="http://schemas.microsoft.com/office/drawing/2014/main" xmlns="" id="{40827D7C-4396-4DEE-832C-D58103F35CE5}"/>
              </a:ext>
            </a:extLst>
          </p:cNvPr>
          <p:cNvSpPr/>
          <p:nvPr/>
        </p:nvSpPr>
        <p:spPr>
          <a:xfrm>
            <a:off x="4911440" y="6046478"/>
            <a:ext cx="6235700" cy="707886"/>
          </a:xfrm>
          <a:prstGeom prst="rect">
            <a:avLst/>
          </a:prstGeom>
        </p:spPr>
        <p:txBody>
          <a:bodyPr wrap="square">
            <a:spAutoFit/>
          </a:bodyPr>
          <a:lstStyle/>
          <a:p>
            <a:pPr>
              <a:lnSpc>
                <a:spcPts val="1600"/>
              </a:lnSpc>
            </a:pPr>
            <a:r>
              <a:rPr lang="en-GB" sz="1400" dirty="0">
                <a:solidFill>
                  <a:srgbClr val="C00000"/>
                </a:solidFill>
              </a:rPr>
              <a:t>All parties involved will collaborate and do their best to avoid job loss for SETA QA staff. The work place approval will remain with SETAs as they are close to the  employers. This will require </a:t>
            </a:r>
            <a:r>
              <a:rPr lang="en-GB" sz="1400" dirty="0" smtClean="0">
                <a:solidFill>
                  <a:srgbClr val="C00000"/>
                </a:solidFill>
              </a:rPr>
              <a:t>QA </a:t>
            </a:r>
            <a:r>
              <a:rPr lang="en-GB" sz="1400" dirty="0">
                <a:solidFill>
                  <a:srgbClr val="C00000"/>
                </a:solidFill>
              </a:rPr>
              <a:t>staff as SMEs are targeted for workplace.</a:t>
            </a:r>
            <a:endParaRPr lang="en-ZA" sz="1600" dirty="0">
              <a:solidFill>
                <a:srgbClr val="C00000"/>
              </a:solidFill>
            </a:endParaRPr>
          </a:p>
        </p:txBody>
      </p:sp>
    </p:spTree>
    <p:extLst>
      <p:ext uri="{BB962C8B-B14F-4D97-AF65-F5344CB8AC3E}">
        <p14:creationId xmlns:p14="http://schemas.microsoft.com/office/powerpoint/2010/main" val="9476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7" grpId="0"/>
      <p:bldP spid="8" grpId="0"/>
      <p:bldP spid="9"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8244902" cy="957489"/>
          </a:xfrm>
        </p:spPr>
        <p:txBody>
          <a:bodyPr>
            <a:normAutofit/>
          </a:bodyPr>
          <a:lstStyle/>
          <a:p>
            <a:r>
              <a:rPr lang="en-US" sz="3200" dirty="0"/>
              <a:t>7</a:t>
            </a:r>
            <a:r>
              <a:rPr lang="en-US" sz="3200" dirty="0" smtClean="0"/>
              <a:t>. </a:t>
            </a:r>
            <a:r>
              <a:rPr lang="en-US" sz="3200" dirty="0"/>
              <a:t>Implementation Plan.</a:t>
            </a:r>
          </a:p>
        </p:txBody>
      </p:sp>
      <p:graphicFrame>
        <p:nvGraphicFramePr>
          <p:cNvPr id="3" name="Diagram 2">
            <a:extLst>
              <a:ext uri="{FF2B5EF4-FFF2-40B4-BE49-F238E27FC236}">
                <a16:creationId xmlns:a16="http://schemas.microsoft.com/office/drawing/2014/main" xmlns="" id="{DEC425F7-B5A3-493F-B031-6E05491170A7}"/>
              </a:ext>
            </a:extLst>
          </p:cNvPr>
          <p:cNvGraphicFramePr/>
          <p:nvPr>
            <p:extLst>
              <p:ext uri="{D42A27DB-BD31-4B8C-83A1-F6EECF244321}">
                <p14:modId xmlns:p14="http://schemas.microsoft.com/office/powerpoint/2010/main" val="2227634070"/>
              </p:ext>
            </p:extLst>
          </p:nvPr>
        </p:nvGraphicFramePr>
        <p:xfrm>
          <a:off x="554043" y="1335857"/>
          <a:ext cx="5859458" cy="5535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xmlns="" id="{9F465534-8875-4367-9B8A-AE69FAD0A6E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413501" y="2324100"/>
            <a:ext cx="5676898" cy="3771900"/>
          </a:xfrm>
          <a:prstGeom prst="rect">
            <a:avLst/>
          </a:prstGeom>
          <a:noFill/>
          <a:ln>
            <a:noFill/>
          </a:ln>
        </p:spPr>
      </p:pic>
    </p:spTree>
    <p:extLst>
      <p:ext uri="{BB962C8B-B14F-4D97-AF65-F5344CB8AC3E}">
        <p14:creationId xmlns:p14="http://schemas.microsoft.com/office/powerpoint/2010/main" val="312987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8244902" cy="957489"/>
          </a:xfrm>
        </p:spPr>
        <p:txBody>
          <a:bodyPr>
            <a:normAutofit fontScale="90000"/>
          </a:bodyPr>
          <a:lstStyle/>
          <a:p>
            <a:r>
              <a:rPr lang="en-US" sz="3200" dirty="0"/>
              <a:t>8</a:t>
            </a:r>
            <a:r>
              <a:rPr lang="en-US" sz="3200" dirty="0" smtClean="0"/>
              <a:t>. </a:t>
            </a:r>
            <a:r>
              <a:rPr lang="en-US" sz="3200" dirty="0"/>
              <a:t>Overall Revoking “Qualification” Implementation Plan</a:t>
            </a:r>
          </a:p>
        </p:txBody>
      </p:sp>
      <p:pic>
        <p:nvPicPr>
          <p:cNvPr id="7" name="Picture 6">
            <a:extLst>
              <a:ext uri="{FF2B5EF4-FFF2-40B4-BE49-F238E27FC236}">
                <a16:creationId xmlns:a16="http://schemas.microsoft.com/office/drawing/2014/main" xmlns="" id="{2DD904D3-FD38-436C-8CF8-DBCE723A5200}"/>
              </a:ext>
            </a:extLst>
          </p:cNvPr>
          <p:cNvPicPr>
            <a:picLocks noChangeAspect="1"/>
          </p:cNvPicPr>
          <p:nvPr/>
        </p:nvPicPr>
        <p:blipFill>
          <a:blip r:embed="rId2"/>
          <a:stretch>
            <a:fillRect/>
          </a:stretch>
        </p:blipFill>
        <p:spPr>
          <a:xfrm>
            <a:off x="645563" y="1423758"/>
            <a:ext cx="5165302" cy="5403764"/>
          </a:xfrm>
          <a:prstGeom prst="rect">
            <a:avLst/>
          </a:prstGeom>
        </p:spPr>
      </p:pic>
      <p:sp>
        <p:nvSpPr>
          <p:cNvPr id="8" name="Rectangle 7">
            <a:extLst>
              <a:ext uri="{FF2B5EF4-FFF2-40B4-BE49-F238E27FC236}">
                <a16:creationId xmlns:a16="http://schemas.microsoft.com/office/drawing/2014/main" xmlns="" id="{8FAEB058-EAF7-401F-A70F-1866D00DBC74}"/>
              </a:ext>
            </a:extLst>
          </p:cNvPr>
          <p:cNvSpPr/>
          <p:nvPr/>
        </p:nvSpPr>
        <p:spPr>
          <a:xfrm>
            <a:off x="5948516" y="1553498"/>
            <a:ext cx="5723945" cy="5274024"/>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Arial" panose="020B0604020202020204" pitchFamily="34" charset="0"/>
              <a:buChar char="•"/>
            </a:pPr>
            <a:r>
              <a:rPr lang="en-GB" sz="2400" dirty="0">
                <a:solidFill>
                  <a:srgbClr val="C00000"/>
                </a:solidFill>
              </a:rPr>
              <a:t>Objective is to </a:t>
            </a:r>
            <a:r>
              <a:rPr lang="en-GB" sz="2400" dirty="0" smtClean="0">
                <a:solidFill>
                  <a:srgbClr val="C00000"/>
                </a:solidFill>
              </a:rPr>
              <a:t>realign </a:t>
            </a:r>
            <a:r>
              <a:rPr lang="en-GB" sz="2400" dirty="0">
                <a:solidFill>
                  <a:srgbClr val="C00000"/>
                </a:solidFill>
              </a:rPr>
              <a:t>all HRQ to OQ.</a:t>
            </a:r>
          </a:p>
          <a:p>
            <a:pPr marL="285750" indent="-285750">
              <a:buFont typeface="Arial" panose="020B0604020202020204" pitchFamily="34" charset="0"/>
              <a:buChar char="•"/>
            </a:pPr>
            <a:r>
              <a:rPr lang="en-GB" sz="2400" dirty="0" smtClean="0">
                <a:solidFill>
                  <a:srgbClr val="C00000"/>
                </a:solidFill>
              </a:rPr>
              <a:t>Realignment confirmation obtained from </a:t>
            </a:r>
            <a:r>
              <a:rPr lang="en-GB" sz="2400" dirty="0">
                <a:solidFill>
                  <a:srgbClr val="C00000"/>
                </a:solidFill>
              </a:rPr>
              <a:t>some SETAs </a:t>
            </a:r>
            <a:r>
              <a:rPr lang="en-GB" sz="2400" dirty="0" smtClean="0">
                <a:solidFill>
                  <a:srgbClr val="C00000"/>
                </a:solidFill>
              </a:rPr>
              <a:t>in </a:t>
            </a:r>
            <a:r>
              <a:rPr lang="en-GB" sz="2400" dirty="0">
                <a:solidFill>
                  <a:srgbClr val="C00000"/>
                </a:solidFill>
              </a:rPr>
              <a:t>June 2019.</a:t>
            </a:r>
          </a:p>
          <a:p>
            <a:pPr marL="285750" indent="-285750">
              <a:buFont typeface="Arial" panose="020B0604020202020204" pitchFamily="34" charset="0"/>
              <a:buChar char="•"/>
            </a:pPr>
            <a:r>
              <a:rPr lang="en-GB" sz="2400" dirty="0">
                <a:solidFill>
                  <a:srgbClr val="C00000"/>
                </a:solidFill>
              </a:rPr>
              <a:t>No more qualifications developed exclusively by SETAs (1 April 2020).</a:t>
            </a:r>
          </a:p>
          <a:p>
            <a:pPr marL="285750" indent="-285750">
              <a:buFont typeface="Arial" panose="020B0604020202020204" pitchFamily="34" charset="0"/>
              <a:buChar char="•"/>
            </a:pPr>
            <a:r>
              <a:rPr lang="en-GB" sz="2400" dirty="0">
                <a:solidFill>
                  <a:srgbClr val="C00000"/>
                </a:solidFill>
              </a:rPr>
              <a:t>SETAs will be consulted in the development &amp; realignment process of Occupational Qualifications.</a:t>
            </a:r>
          </a:p>
          <a:p>
            <a:pPr marL="285750" indent="-285750">
              <a:buFont typeface="Arial" panose="020B0604020202020204" pitchFamily="34" charset="0"/>
              <a:buChar char="•"/>
            </a:pPr>
            <a:r>
              <a:rPr lang="en-GB" sz="2400" dirty="0">
                <a:solidFill>
                  <a:srgbClr val="C00000"/>
                </a:solidFill>
              </a:rPr>
              <a:t>Final dates to be negotiated in the SLA per SETA.</a:t>
            </a:r>
          </a:p>
          <a:p>
            <a:pPr marL="285750" indent="-285750">
              <a:buFont typeface="Arial" panose="020B0604020202020204" pitchFamily="34" charset="0"/>
              <a:buChar char="•"/>
            </a:pPr>
            <a:endParaRPr lang="en-GB" sz="2400" dirty="0">
              <a:solidFill>
                <a:srgbClr val="C00000"/>
              </a:solidFill>
            </a:endParaRPr>
          </a:p>
          <a:p>
            <a:pPr marL="285750" indent="-285750">
              <a:lnSpc>
                <a:spcPts val="1600"/>
              </a:lnSpc>
              <a:buFont typeface="Arial" panose="020B0604020202020204" pitchFamily="34" charset="0"/>
              <a:buChar char="•"/>
            </a:pPr>
            <a:endParaRPr lang="en-GB" sz="1600" dirty="0">
              <a:solidFill>
                <a:srgbClr val="C00000"/>
              </a:solidFill>
            </a:endParaRPr>
          </a:p>
        </p:txBody>
      </p:sp>
    </p:spTree>
    <p:extLst>
      <p:ext uri="{BB962C8B-B14F-4D97-AF65-F5344CB8AC3E}">
        <p14:creationId xmlns:p14="http://schemas.microsoft.com/office/powerpoint/2010/main" val="308362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8244902" cy="957489"/>
          </a:xfrm>
        </p:spPr>
        <p:txBody>
          <a:bodyPr>
            <a:normAutofit fontScale="90000"/>
          </a:bodyPr>
          <a:lstStyle/>
          <a:p>
            <a:r>
              <a:rPr lang="en-US" sz="3200" dirty="0"/>
              <a:t>8</a:t>
            </a:r>
            <a:r>
              <a:rPr lang="en-US" sz="3200" dirty="0" smtClean="0"/>
              <a:t>. </a:t>
            </a:r>
            <a:r>
              <a:rPr lang="en-US" sz="3200" dirty="0"/>
              <a:t>Overall Revoking Implementation “Accreditation” Plan (Cont’)</a:t>
            </a:r>
          </a:p>
        </p:txBody>
      </p:sp>
      <p:pic>
        <p:nvPicPr>
          <p:cNvPr id="4" name="Picture 3">
            <a:extLst>
              <a:ext uri="{FF2B5EF4-FFF2-40B4-BE49-F238E27FC236}">
                <a16:creationId xmlns:a16="http://schemas.microsoft.com/office/drawing/2014/main" xmlns="" id="{92419358-46D2-4AD8-8746-BA32C2D0BD7D}"/>
              </a:ext>
            </a:extLst>
          </p:cNvPr>
          <p:cNvPicPr>
            <a:picLocks noChangeAspect="1"/>
          </p:cNvPicPr>
          <p:nvPr/>
        </p:nvPicPr>
        <p:blipFill>
          <a:blip r:embed="rId2"/>
          <a:stretch>
            <a:fillRect/>
          </a:stretch>
        </p:blipFill>
        <p:spPr>
          <a:xfrm>
            <a:off x="655395" y="1394262"/>
            <a:ext cx="5155469" cy="5393477"/>
          </a:xfrm>
          <a:prstGeom prst="rect">
            <a:avLst/>
          </a:prstGeom>
        </p:spPr>
      </p:pic>
      <p:sp>
        <p:nvSpPr>
          <p:cNvPr id="9" name="Rectangle 8">
            <a:extLst>
              <a:ext uri="{FF2B5EF4-FFF2-40B4-BE49-F238E27FC236}">
                <a16:creationId xmlns:a16="http://schemas.microsoft.com/office/drawing/2014/main" xmlns="" id="{F567D7A0-5A3E-4BD2-828D-259B2DBF4748}"/>
              </a:ext>
            </a:extLst>
          </p:cNvPr>
          <p:cNvSpPr/>
          <p:nvPr/>
        </p:nvSpPr>
        <p:spPr>
          <a:xfrm>
            <a:off x="5902465" y="1838634"/>
            <a:ext cx="5723945" cy="5274024"/>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Arial" panose="020B0604020202020204" pitchFamily="34" charset="0"/>
              <a:buChar char="•"/>
            </a:pPr>
            <a:r>
              <a:rPr lang="en-US" sz="2400" dirty="0">
                <a:solidFill>
                  <a:srgbClr val="C00000"/>
                </a:solidFill>
              </a:rPr>
              <a:t>Circular 1 of 2017 </a:t>
            </a:r>
            <a:r>
              <a:rPr lang="en-US" sz="2400" dirty="0" smtClean="0">
                <a:solidFill>
                  <a:srgbClr val="C00000"/>
                </a:solidFill>
              </a:rPr>
              <a:t>implemented</a:t>
            </a:r>
            <a:r>
              <a:rPr lang="en-US" sz="2400" dirty="0">
                <a:solidFill>
                  <a:srgbClr val="C00000"/>
                </a:solidFill>
              </a:rPr>
              <a:t>.</a:t>
            </a:r>
          </a:p>
          <a:p>
            <a:pPr marL="285750" indent="-285750">
              <a:buFont typeface="Arial" panose="020B0604020202020204" pitchFamily="34" charset="0"/>
              <a:buChar char="•"/>
            </a:pPr>
            <a:r>
              <a:rPr lang="en-GB" sz="2400" dirty="0">
                <a:solidFill>
                  <a:srgbClr val="C00000"/>
                </a:solidFill>
              </a:rPr>
              <a:t>QCTO has issued </a:t>
            </a:r>
            <a:r>
              <a:rPr lang="en-GB" sz="2400" dirty="0" smtClean="0">
                <a:solidFill>
                  <a:srgbClr val="C00000"/>
                </a:solidFill>
              </a:rPr>
              <a:t>a </a:t>
            </a:r>
            <a:r>
              <a:rPr lang="en-GB" sz="2400" dirty="0">
                <a:solidFill>
                  <a:srgbClr val="C00000"/>
                </a:solidFill>
              </a:rPr>
              <a:t>Letter of Intent Template </a:t>
            </a:r>
            <a:r>
              <a:rPr lang="en-GB" sz="2400" dirty="0" smtClean="0">
                <a:solidFill>
                  <a:srgbClr val="C00000"/>
                </a:solidFill>
              </a:rPr>
              <a:t>for use by SDPs </a:t>
            </a:r>
          </a:p>
          <a:p>
            <a:pPr marL="285750" indent="-285750">
              <a:buFont typeface="Arial" panose="020B0604020202020204" pitchFamily="34" charset="0"/>
              <a:buChar char="•"/>
            </a:pPr>
            <a:r>
              <a:rPr lang="en-US" sz="2400" dirty="0" smtClean="0">
                <a:solidFill>
                  <a:srgbClr val="C00000"/>
                </a:solidFill>
              </a:rPr>
              <a:t>SETAs </a:t>
            </a:r>
            <a:r>
              <a:rPr lang="en-US" sz="2400" dirty="0">
                <a:solidFill>
                  <a:srgbClr val="C00000"/>
                </a:solidFill>
              </a:rPr>
              <a:t>will recommend accreditation of </a:t>
            </a:r>
            <a:r>
              <a:rPr lang="en-US" sz="2400" dirty="0" smtClean="0">
                <a:solidFill>
                  <a:srgbClr val="C00000"/>
                </a:solidFill>
              </a:rPr>
              <a:t>SDPs for HRQ </a:t>
            </a:r>
            <a:r>
              <a:rPr lang="en-US" sz="2400" dirty="0">
                <a:solidFill>
                  <a:srgbClr val="C00000"/>
                </a:solidFill>
              </a:rPr>
              <a:t>to QCTO (Interim).</a:t>
            </a:r>
          </a:p>
          <a:p>
            <a:pPr marL="285750" indent="-285750">
              <a:buFont typeface="Arial" panose="020B0604020202020204" pitchFamily="34" charset="0"/>
              <a:buChar char="•"/>
            </a:pPr>
            <a:r>
              <a:rPr lang="en-US" sz="2400" dirty="0">
                <a:solidFill>
                  <a:srgbClr val="C00000"/>
                </a:solidFill>
              </a:rPr>
              <a:t>QCTO will sample </a:t>
            </a:r>
            <a:r>
              <a:rPr lang="en-US" sz="2400" dirty="0" smtClean="0">
                <a:solidFill>
                  <a:srgbClr val="C00000"/>
                </a:solidFill>
              </a:rPr>
              <a:t>recommendations for accreditation</a:t>
            </a:r>
            <a:r>
              <a:rPr lang="en-US" sz="2400" dirty="0">
                <a:solidFill>
                  <a:srgbClr val="C00000"/>
                </a:solidFill>
              </a:rPr>
              <a:t>.</a:t>
            </a:r>
          </a:p>
          <a:p>
            <a:pPr marL="285750" indent="-285750">
              <a:buFont typeface="Arial" panose="020B0604020202020204" pitchFamily="34" charset="0"/>
              <a:buChar char="•"/>
            </a:pPr>
            <a:r>
              <a:rPr lang="en-US" sz="2400" dirty="0">
                <a:solidFill>
                  <a:srgbClr val="C00000"/>
                </a:solidFill>
              </a:rPr>
              <a:t>QCTO will issue all accreditation letters.</a:t>
            </a:r>
          </a:p>
          <a:p>
            <a:pPr marL="285750" indent="-285750">
              <a:buFont typeface="Arial" panose="020B0604020202020204" pitchFamily="34" charset="0"/>
              <a:buChar char="•"/>
            </a:pPr>
            <a:r>
              <a:rPr lang="en-US" sz="2400" dirty="0">
                <a:solidFill>
                  <a:srgbClr val="C00000"/>
                </a:solidFill>
              </a:rPr>
              <a:t>QCTO </a:t>
            </a:r>
            <a:r>
              <a:rPr lang="en-US" sz="2400" dirty="0" smtClean="0">
                <a:solidFill>
                  <a:srgbClr val="C00000"/>
                </a:solidFill>
              </a:rPr>
              <a:t>fully deals with accreditation </a:t>
            </a:r>
            <a:r>
              <a:rPr lang="en-US" sz="2400" dirty="0">
                <a:solidFill>
                  <a:srgbClr val="C00000"/>
                </a:solidFill>
              </a:rPr>
              <a:t>of all Occupational Qualifications.</a:t>
            </a:r>
          </a:p>
          <a:p>
            <a:pPr marL="285750" indent="-285750">
              <a:buFont typeface="Arial" panose="020B0604020202020204" pitchFamily="34" charset="0"/>
              <a:buChar char="•"/>
            </a:pPr>
            <a:r>
              <a:rPr lang="en-GB" sz="2400" dirty="0">
                <a:solidFill>
                  <a:srgbClr val="C00000"/>
                </a:solidFill>
              </a:rPr>
              <a:t>Final dates to be negotiated in the SLA per SETA.</a:t>
            </a:r>
          </a:p>
          <a:p>
            <a:endParaRPr lang="en-US" sz="2400" dirty="0">
              <a:solidFill>
                <a:srgbClr val="C00000"/>
              </a:solidFill>
            </a:endParaRPr>
          </a:p>
          <a:p>
            <a:pPr marL="285750" indent="-285750">
              <a:buFont typeface="Arial" panose="020B0604020202020204" pitchFamily="34" charset="0"/>
              <a:buChar char="•"/>
            </a:pPr>
            <a:endParaRPr lang="en-GB" sz="2400" dirty="0">
              <a:solidFill>
                <a:srgbClr val="C00000"/>
              </a:solidFill>
            </a:endParaRPr>
          </a:p>
          <a:p>
            <a:pPr marL="285750" indent="-285750">
              <a:lnSpc>
                <a:spcPts val="1600"/>
              </a:lnSpc>
              <a:buFont typeface="Arial" panose="020B0604020202020204" pitchFamily="34" charset="0"/>
              <a:buChar char="•"/>
            </a:pPr>
            <a:endParaRPr lang="en-GB" sz="1600" dirty="0">
              <a:solidFill>
                <a:srgbClr val="C00000"/>
              </a:solidFill>
            </a:endParaRPr>
          </a:p>
        </p:txBody>
      </p:sp>
    </p:spTree>
    <p:extLst>
      <p:ext uri="{BB962C8B-B14F-4D97-AF65-F5344CB8AC3E}">
        <p14:creationId xmlns:p14="http://schemas.microsoft.com/office/powerpoint/2010/main" val="51157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8244902" cy="957489"/>
          </a:xfrm>
        </p:spPr>
        <p:txBody>
          <a:bodyPr>
            <a:normAutofit fontScale="90000"/>
          </a:bodyPr>
          <a:lstStyle/>
          <a:p>
            <a:r>
              <a:rPr lang="en-US" sz="3200" dirty="0" smtClean="0"/>
              <a:t>8. </a:t>
            </a:r>
            <a:r>
              <a:rPr lang="en-US" sz="3200" dirty="0"/>
              <a:t>Overall Revoking Implementation “Assessment” Plan (Cont’)</a:t>
            </a:r>
          </a:p>
        </p:txBody>
      </p:sp>
      <p:pic>
        <p:nvPicPr>
          <p:cNvPr id="5" name="Picture 4">
            <a:extLst>
              <a:ext uri="{FF2B5EF4-FFF2-40B4-BE49-F238E27FC236}">
                <a16:creationId xmlns:a16="http://schemas.microsoft.com/office/drawing/2014/main" xmlns="" id="{CE61760B-EF01-4D9C-9E15-B697172706A0}"/>
              </a:ext>
            </a:extLst>
          </p:cNvPr>
          <p:cNvPicPr>
            <a:picLocks noChangeAspect="1"/>
          </p:cNvPicPr>
          <p:nvPr/>
        </p:nvPicPr>
        <p:blipFill>
          <a:blip r:embed="rId2"/>
          <a:stretch>
            <a:fillRect/>
          </a:stretch>
        </p:blipFill>
        <p:spPr>
          <a:xfrm>
            <a:off x="631392" y="1404095"/>
            <a:ext cx="5099211" cy="5350666"/>
          </a:xfrm>
          <a:prstGeom prst="rect">
            <a:avLst/>
          </a:prstGeom>
        </p:spPr>
      </p:pic>
      <p:sp>
        <p:nvSpPr>
          <p:cNvPr id="7" name="Rectangle 6">
            <a:extLst>
              <a:ext uri="{FF2B5EF4-FFF2-40B4-BE49-F238E27FC236}">
                <a16:creationId xmlns:a16="http://schemas.microsoft.com/office/drawing/2014/main" xmlns="" id="{ACBCFDCF-74AF-48EA-946E-1C18CCFDD719}"/>
              </a:ext>
            </a:extLst>
          </p:cNvPr>
          <p:cNvSpPr/>
          <p:nvPr/>
        </p:nvSpPr>
        <p:spPr>
          <a:xfrm>
            <a:off x="5948516" y="1553498"/>
            <a:ext cx="5723945" cy="5274024"/>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Arial" panose="020B0604020202020204" pitchFamily="34" charset="0"/>
              <a:buChar char="•"/>
            </a:pPr>
            <a:r>
              <a:rPr lang="en-GB" sz="2400" dirty="0">
                <a:solidFill>
                  <a:srgbClr val="C00000"/>
                </a:solidFill>
              </a:rPr>
              <a:t>White Paper directive </a:t>
            </a:r>
            <a:r>
              <a:rPr lang="en-GB" sz="2400" dirty="0" smtClean="0">
                <a:solidFill>
                  <a:srgbClr val="C00000"/>
                </a:solidFill>
              </a:rPr>
              <a:t>for a national </a:t>
            </a:r>
            <a:r>
              <a:rPr lang="en-GB" sz="2400" dirty="0">
                <a:solidFill>
                  <a:srgbClr val="C00000"/>
                </a:solidFill>
              </a:rPr>
              <a:t>a</a:t>
            </a:r>
            <a:r>
              <a:rPr lang="en-GB" sz="2400" dirty="0" smtClean="0">
                <a:solidFill>
                  <a:srgbClr val="C00000"/>
                </a:solidFill>
              </a:rPr>
              <a:t>ssessment</a:t>
            </a:r>
            <a:r>
              <a:rPr lang="en-GB" sz="2400" dirty="0">
                <a:solidFill>
                  <a:srgbClr val="C00000"/>
                </a:solidFill>
              </a:rPr>
              <a:t>.</a:t>
            </a:r>
          </a:p>
          <a:p>
            <a:pPr marL="285750" indent="-285750">
              <a:buFont typeface="Arial" panose="020B0604020202020204" pitchFamily="34" charset="0"/>
              <a:buChar char="•"/>
            </a:pPr>
            <a:r>
              <a:rPr lang="en-GB" sz="2400" dirty="0">
                <a:solidFill>
                  <a:srgbClr val="C00000"/>
                </a:solidFill>
              </a:rPr>
              <a:t>FISA is an </a:t>
            </a:r>
            <a:r>
              <a:rPr lang="en-GB" sz="2400" dirty="0" smtClean="0">
                <a:solidFill>
                  <a:srgbClr val="C00000"/>
                </a:solidFill>
              </a:rPr>
              <a:t>interim </a:t>
            </a:r>
            <a:r>
              <a:rPr lang="en-GB" sz="2400" dirty="0">
                <a:solidFill>
                  <a:srgbClr val="C00000"/>
                </a:solidFill>
              </a:rPr>
              <a:t>standard for </a:t>
            </a:r>
            <a:r>
              <a:rPr lang="en-GB" sz="2400" dirty="0" smtClean="0">
                <a:solidFill>
                  <a:srgbClr val="C00000"/>
                </a:solidFill>
              </a:rPr>
              <a:t>assessment </a:t>
            </a:r>
            <a:r>
              <a:rPr lang="en-GB" sz="2400" dirty="0">
                <a:solidFill>
                  <a:srgbClr val="C00000"/>
                </a:solidFill>
              </a:rPr>
              <a:t>of HRQ (Full).</a:t>
            </a:r>
          </a:p>
          <a:p>
            <a:pPr marL="285750" indent="-285750">
              <a:buFont typeface="Arial" panose="020B0604020202020204" pitchFamily="34" charset="0"/>
              <a:buChar char="•"/>
            </a:pPr>
            <a:r>
              <a:rPr lang="en-GB" sz="2400" dirty="0">
                <a:solidFill>
                  <a:srgbClr val="C00000"/>
                </a:solidFill>
              </a:rPr>
              <a:t>Task Team already set up with SETAs to discuss implementation.</a:t>
            </a:r>
          </a:p>
          <a:p>
            <a:pPr marL="285750" indent="-285750">
              <a:buFont typeface="Arial" panose="020B0604020202020204" pitchFamily="34" charset="0"/>
              <a:buChar char="•"/>
            </a:pPr>
            <a:r>
              <a:rPr lang="en-GB" sz="2400" dirty="0">
                <a:solidFill>
                  <a:srgbClr val="C00000"/>
                </a:solidFill>
              </a:rPr>
              <a:t>QCTO to negotiate common Frameworks &amp; Templates with SETAs.</a:t>
            </a:r>
          </a:p>
          <a:p>
            <a:pPr marL="285750" indent="-285750">
              <a:buFont typeface="Arial" panose="020B0604020202020204" pitchFamily="34" charset="0"/>
              <a:buChar char="•"/>
            </a:pPr>
            <a:r>
              <a:rPr lang="en-GB" sz="2400" dirty="0">
                <a:solidFill>
                  <a:srgbClr val="C00000"/>
                </a:solidFill>
              </a:rPr>
              <a:t>FISA will be discontinued when HRQ are realigned to Occupational Qualification.</a:t>
            </a:r>
          </a:p>
          <a:p>
            <a:pPr marL="285750" indent="-285750">
              <a:buFont typeface="Arial" panose="020B0604020202020204" pitchFamily="34" charset="0"/>
              <a:buChar char="•"/>
            </a:pPr>
            <a:r>
              <a:rPr lang="en-GB" sz="2400" dirty="0">
                <a:solidFill>
                  <a:srgbClr val="C00000"/>
                </a:solidFill>
              </a:rPr>
              <a:t>Standardised of Trade Tests to be finalised between NAMB and QCTO.</a:t>
            </a:r>
          </a:p>
          <a:p>
            <a:pPr marL="285750" indent="-285750">
              <a:buFont typeface="Arial" panose="020B0604020202020204" pitchFamily="34" charset="0"/>
              <a:buChar char="•"/>
            </a:pPr>
            <a:r>
              <a:rPr lang="en-GB" sz="2400" dirty="0">
                <a:solidFill>
                  <a:srgbClr val="C00000"/>
                </a:solidFill>
              </a:rPr>
              <a:t>Final dates to be negotiated in the SLA per SETA.</a:t>
            </a:r>
          </a:p>
          <a:p>
            <a:pPr marL="285750" indent="-285750">
              <a:buFont typeface="Arial" panose="020B0604020202020204" pitchFamily="34" charset="0"/>
              <a:buChar char="•"/>
            </a:pPr>
            <a:endParaRPr lang="en-GB" sz="2400" dirty="0">
              <a:solidFill>
                <a:srgbClr val="C00000"/>
              </a:solidFill>
            </a:endParaRPr>
          </a:p>
        </p:txBody>
      </p:sp>
    </p:spTree>
    <p:extLst>
      <p:ext uri="{BB962C8B-B14F-4D97-AF65-F5344CB8AC3E}">
        <p14:creationId xmlns:p14="http://schemas.microsoft.com/office/powerpoint/2010/main" val="218511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8244902" cy="957489"/>
          </a:xfrm>
        </p:spPr>
        <p:txBody>
          <a:bodyPr>
            <a:normAutofit fontScale="90000"/>
          </a:bodyPr>
          <a:lstStyle/>
          <a:p>
            <a:r>
              <a:rPr lang="en-US" sz="3200" dirty="0"/>
              <a:t>8</a:t>
            </a:r>
            <a:r>
              <a:rPr lang="en-US" sz="3200" dirty="0" smtClean="0"/>
              <a:t>. </a:t>
            </a:r>
            <a:r>
              <a:rPr lang="en-US" sz="3200" dirty="0"/>
              <a:t>Overall Revoking Implementation “SDP-QA” Plan (Cont’)</a:t>
            </a:r>
          </a:p>
        </p:txBody>
      </p:sp>
      <p:sp>
        <p:nvSpPr>
          <p:cNvPr id="7" name="Rectangle 6">
            <a:extLst>
              <a:ext uri="{FF2B5EF4-FFF2-40B4-BE49-F238E27FC236}">
                <a16:creationId xmlns:a16="http://schemas.microsoft.com/office/drawing/2014/main" xmlns="" id="{ACBCFDCF-74AF-48EA-946E-1C18CCFDD719}"/>
              </a:ext>
            </a:extLst>
          </p:cNvPr>
          <p:cNvSpPr/>
          <p:nvPr/>
        </p:nvSpPr>
        <p:spPr>
          <a:xfrm>
            <a:off x="5948516" y="1553498"/>
            <a:ext cx="5723945" cy="5274024"/>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Arial" panose="020B0604020202020204" pitchFamily="34" charset="0"/>
              <a:buChar char="•"/>
            </a:pPr>
            <a:r>
              <a:rPr lang="en-GB" sz="2400" dirty="0">
                <a:solidFill>
                  <a:srgbClr val="C00000"/>
                </a:solidFill>
              </a:rPr>
              <a:t>QCTO to Quality Assure all HRQ </a:t>
            </a:r>
            <a:r>
              <a:rPr lang="en-GB" sz="2400" dirty="0" smtClean="0">
                <a:solidFill>
                  <a:srgbClr val="C00000"/>
                </a:solidFill>
              </a:rPr>
              <a:t>until phased </a:t>
            </a:r>
            <a:r>
              <a:rPr lang="en-GB" sz="2400" dirty="0">
                <a:solidFill>
                  <a:srgbClr val="C00000"/>
                </a:solidFill>
              </a:rPr>
              <a:t>out.</a:t>
            </a:r>
          </a:p>
          <a:p>
            <a:pPr marL="285750" indent="-285750">
              <a:buFont typeface="Arial" panose="020B0604020202020204" pitchFamily="34" charset="0"/>
              <a:buChar char="•"/>
            </a:pPr>
            <a:r>
              <a:rPr lang="en-GB" sz="2400" dirty="0">
                <a:solidFill>
                  <a:srgbClr val="C00000"/>
                </a:solidFill>
              </a:rPr>
              <a:t>QCTO will issue a standard template for reporting.</a:t>
            </a:r>
          </a:p>
          <a:p>
            <a:pPr marL="285750" indent="-285750">
              <a:buFont typeface="Arial" panose="020B0604020202020204" pitchFamily="34" charset="0"/>
              <a:buChar char="•"/>
            </a:pPr>
            <a:r>
              <a:rPr lang="en-GB" sz="2400" dirty="0">
                <a:solidFill>
                  <a:srgbClr val="C00000"/>
                </a:solidFill>
              </a:rPr>
              <a:t>SETAs to submit standard reports to QCTO.</a:t>
            </a:r>
          </a:p>
          <a:p>
            <a:pPr marL="285750" indent="-285750">
              <a:buFont typeface="Arial" panose="020B0604020202020204" pitchFamily="34" charset="0"/>
              <a:buChar char="•"/>
            </a:pPr>
            <a:r>
              <a:rPr lang="en-GB" sz="2400" dirty="0">
                <a:solidFill>
                  <a:srgbClr val="C00000"/>
                </a:solidFill>
              </a:rPr>
              <a:t>QCTO to sample processes and QA.</a:t>
            </a:r>
          </a:p>
        </p:txBody>
      </p:sp>
      <p:pic>
        <p:nvPicPr>
          <p:cNvPr id="3" name="Picture 2">
            <a:extLst>
              <a:ext uri="{FF2B5EF4-FFF2-40B4-BE49-F238E27FC236}">
                <a16:creationId xmlns:a16="http://schemas.microsoft.com/office/drawing/2014/main" xmlns="" id="{63778A36-C2AD-4DBD-A66A-8AD8432C64D9}"/>
              </a:ext>
            </a:extLst>
          </p:cNvPr>
          <p:cNvPicPr>
            <a:picLocks noChangeAspect="1"/>
          </p:cNvPicPr>
          <p:nvPr/>
        </p:nvPicPr>
        <p:blipFill>
          <a:blip r:embed="rId2"/>
          <a:stretch>
            <a:fillRect/>
          </a:stretch>
        </p:blipFill>
        <p:spPr>
          <a:xfrm>
            <a:off x="631392" y="1394263"/>
            <a:ext cx="5099211" cy="5350666"/>
          </a:xfrm>
          <a:prstGeom prst="rect">
            <a:avLst/>
          </a:prstGeom>
        </p:spPr>
      </p:pic>
    </p:spTree>
    <p:extLst>
      <p:ext uri="{BB962C8B-B14F-4D97-AF65-F5344CB8AC3E}">
        <p14:creationId xmlns:p14="http://schemas.microsoft.com/office/powerpoint/2010/main" val="40364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8244902" cy="957489"/>
          </a:xfrm>
        </p:spPr>
        <p:txBody>
          <a:bodyPr>
            <a:normAutofit fontScale="90000"/>
          </a:bodyPr>
          <a:lstStyle/>
          <a:p>
            <a:r>
              <a:rPr lang="en-US" sz="3200" dirty="0"/>
              <a:t>8</a:t>
            </a:r>
            <a:r>
              <a:rPr lang="en-US" sz="3200" dirty="0" smtClean="0"/>
              <a:t>. </a:t>
            </a:r>
            <a:r>
              <a:rPr lang="en-US" sz="3200" dirty="0"/>
              <a:t>Overall Revoking Implementation “Certificates” Plan (Cont’)</a:t>
            </a:r>
          </a:p>
        </p:txBody>
      </p:sp>
      <p:sp>
        <p:nvSpPr>
          <p:cNvPr id="7" name="Rectangle 6">
            <a:extLst>
              <a:ext uri="{FF2B5EF4-FFF2-40B4-BE49-F238E27FC236}">
                <a16:creationId xmlns:a16="http://schemas.microsoft.com/office/drawing/2014/main" xmlns="" id="{ACBCFDCF-74AF-48EA-946E-1C18CCFDD719}"/>
              </a:ext>
            </a:extLst>
          </p:cNvPr>
          <p:cNvSpPr/>
          <p:nvPr/>
        </p:nvSpPr>
        <p:spPr>
          <a:xfrm>
            <a:off x="5948519" y="1322614"/>
            <a:ext cx="5723945" cy="5274024"/>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Arial" panose="020B0604020202020204" pitchFamily="34" charset="0"/>
              <a:buChar char="•"/>
            </a:pPr>
            <a:endParaRPr lang="en-GB" sz="2400" dirty="0">
              <a:solidFill>
                <a:srgbClr val="C00000"/>
              </a:solidFill>
            </a:endParaRPr>
          </a:p>
          <a:p>
            <a:pPr marL="285750" indent="-285750">
              <a:buFont typeface="Arial" panose="020B0604020202020204" pitchFamily="34" charset="0"/>
              <a:buChar char="•"/>
            </a:pPr>
            <a:r>
              <a:rPr lang="en-GB" sz="2400" dirty="0">
                <a:solidFill>
                  <a:srgbClr val="C00000"/>
                </a:solidFill>
              </a:rPr>
              <a:t>SETAs will continue to issue certificates on approval by QCTO starting from 01/01/2020.</a:t>
            </a:r>
          </a:p>
          <a:p>
            <a:pPr marL="285750" indent="-285750">
              <a:buFont typeface="Arial" panose="020B0604020202020204" pitchFamily="34" charset="0"/>
              <a:buChar char="•"/>
            </a:pPr>
            <a:r>
              <a:rPr lang="en-GB" sz="2400" dirty="0">
                <a:solidFill>
                  <a:srgbClr val="C00000"/>
                </a:solidFill>
              </a:rPr>
              <a:t>By 2021 all SETAs shall submit results to QCTO for approval.</a:t>
            </a:r>
          </a:p>
          <a:p>
            <a:pPr marL="285750" indent="-285750">
              <a:buFont typeface="Arial" panose="020B0604020202020204" pitchFamily="34" charset="0"/>
              <a:buChar char="•"/>
            </a:pPr>
            <a:r>
              <a:rPr lang="en-GB" sz="2400" dirty="0">
                <a:solidFill>
                  <a:srgbClr val="C00000"/>
                </a:solidFill>
              </a:rPr>
              <a:t>SETAs to maintain learner enrolments until last achievement date of the qualification.</a:t>
            </a:r>
          </a:p>
          <a:p>
            <a:pPr marL="285750" indent="-285750">
              <a:buFont typeface="Arial" panose="020B0604020202020204" pitchFamily="34" charset="0"/>
              <a:buChar char="•"/>
            </a:pPr>
            <a:r>
              <a:rPr lang="en-GB" sz="2400" dirty="0">
                <a:solidFill>
                  <a:srgbClr val="C00000"/>
                </a:solidFill>
              </a:rPr>
              <a:t>QCTO to Quality Assure issuing of certification by SETAs.</a:t>
            </a:r>
          </a:p>
          <a:p>
            <a:pPr marL="285750" indent="-285750">
              <a:buFont typeface="Arial" panose="020B0604020202020204" pitchFamily="34" charset="0"/>
              <a:buChar char="•"/>
            </a:pPr>
            <a:r>
              <a:rPr lang="en-GB" sz="2400" dirty="0">
                <a:solidFill>
                  <a:srgbClr val="C00000"/>
                </a:solidFill>
              </a:rPr>
              <a:t>All historical data to be submitted by SETAs to the NLRD.</a:t>
            </a:r>
          </a:p>
          <a:p>
            <a:pPr marL="285750" indent="-285750">
              <a:buFont typeface="Arial" panose="020B0604020202020204" pitchFamily="34" charset="0"/>
              <a:buChar char="•"/>
            </a:pPr>
            <a:r>
              <a:rPr lang="en-GB" sz="2400" dirty="0">
                <a:solidFill>
                  <a:srgbClr val="C00000"/>
                </a:solidFill>
              </a:rPr>
              <a:t>QCTO to issue Occupational Qualifications Certificates.</a:t>
            </a:r>
          </a:p>
        </p:txBody>
      </p:sp>
      <p:pic>
        <p:nvPicPr>
          <p:cNvPr id="6" name="Picture 5">
            <a:extLst>
              <a:ext uri="{FF2B5EF4-FFF2-40B4-BE49-F238E27FC236}">
                <a16:creationId xmlns:a16="http://schemas.microsoft.com/office/drawing/2014/main" xmlns="" id="{D5E5F187-8B88-4CDE-A5F3-594FE606E47C}"/>
              </a:ext>
            </a:extLst>
          </p:cNvPr>
          <p:cNvPicPr>
            <a:picLocks noChangeAspect="1"/>
          </p:cNvPicPr>
          <p:nvPr/>
        </p:nvPicPr>
        <p:blipFill>
          <a:blip r:embed="rId2"/>
          <a:stretch>
            <a:fillRect/>
          </a:stretch>
        </p:blipFill>
        <p:spPr>
          <a:xfrm>
            <a:off x="627489" y="1423758"/>
            <a:ext cx="5183375" cy="5398391"/>
          </a:xfrm>
          <a:prstGeom prst="rect">
            <a:avLst/>
          </a:prstGeom>
        </p:spPr>
      </p:pic>
    </p:spTree>
    <p:extLst>
      <p:ext uri="{BB962C8B-B14F-4D97-AF65-F5344CB8AC3E}">
        <p14:creationId xmlns:p14="http://schemas.microsoft.com/office/powerpoint/2010/main" val="263498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8244902" cy="957489"/>
          </a:xfrm>
        </p:spPr>
        <p:txBody>
          <a:bodyPr>
            <a:normAutofit/>
          </a:bodyPr>
          <a:lstStyle/>
          <a:p>
            <a:r>
              <a:rPr lang="en-US" sz="3200" dirty="0"/>
              <a:t>9</a:t>
            </a:r>
            <a:r>
              <a:rPr lang="en-US" sz="3200" dirty="0" smtClean="0"/>
              <a:t>.</a:t>
            </a:r>
            <a:r>
              <a:rPr lang="en-ZA" sz="3200" dirty="0" smtClean="0"/>
              <a:t> </a:t>
            </a:r>
            <a:r>
              <a:rPr lang="en-ZA" sz="3200" dirty="0"/>
              <a:t>Workplace Quality Assurance</a:t>
            </a:r>
            <a:endParaRPr lang="en-US" sz="3200" dirty="0"/>
          </a:p>
        </p:txBody>
      </p:sp>
      <p:graphicFrame>
        <p:nvGraphicFramePr>
          <p:cNvPr id="3" name="Diagram 2">
            <a:extLst>
              <a:ext uri="{FF2B5EF4-FFF2-40B4-BE49-F238E27FC236}">
                <a16:creationId xmlns:a16="http://schemas.microsoft.com/office/drawing/2014/main" xmlns="" id="{DEC425F7-B5A3-493F-B031-6E05491170A7}"/>
              </a:ext>
            </a:extLst>
          </p:cNvPr>
          <p:cNvGraphicFramePr/>
          <p:nvPr>
            <p:extLst>
              <p:ext uri="{D42A27DB-BD31-4B8C-83A1-F6EECF244321}">
                <p14:modId xmlns:p14="http://schemas.microsoft.com/office/powerpoint/2010/main" val="3548192467"/>
              </p:ext>
            </p:extLst>
          </p:nvPr>
        </p:nvGraphicFramePr>
        <p:xfrm>
          <a:off x="1205780" y="1427464"/>
          <a:ext cx="9288049" cy="5535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66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8244902" cy="957489"/>
          </a:xfrm>
        </p:spPr>
        <p:txBody>
          <a:bodyPr>
            <a:normAutofit/>
          </a:bodyPr>
          <a:lstStyle/>
          <a:p>
            <a:r>
              <a:rPr lang="en-US" sz="3200" dirty="0" smtClean="0"/>
              <a:t>10.</a:t>
            </a:r>
            <a:r>
              <a:rPr lang="en-ZA" sz="3200" dirty="0" smtClean="0"/>
              <a:t> </a:t>
            </a:r>
            <a:r>
              <a:rPr lang="en-ZA" sz="3200" dirty="0"/>
              <a:t>Next Steps</a:t>
            </a:r>
            <a:endParaRPr lang="en-US" sz="3200" dirty="0"/>
          </a:p>
        </p:txBody>
      </p:sp>
      <p:graphicFrame>
        <p:nvGraphicFramePr>
          <p:cNvPr id="3" name="Diagram 2">
            <a:extLst>
              <a:ext uri="{FF2B5EF4-FFF2-40B4-BE49-F238E27FC236}">
                <a16:creationId xmlns:a16="http://schemas.microsoft.com/office/drawing/2014/main" xmlns="" id="{DEC425F7-B5A3-493F-B031-6E05491170A7}"/>
              </a:ext>
            </a:extLst>
          </p:cNvPr>
          <p:cNvGraphicFramePr/>
          <p:nvPr>
            <p:extLst>
              <p:ext uri="{D42A27DB-BD31-4B8C-83A1-F6EECF244321}">
                <p14:modId xmlns:p14="http://schemas.microsoft.com/office/powerpoint/2010/main" val="113477593"/>
              </p:ext>
            </p:extLst>
          </p:nvPr>
        </p:nvGraphicFramePr>
        <p:xfrm>
          <a:off x="1205780" y="1427464"/>
          <a:ext cx="10265784" cy="5535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119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956" y="365125"/>
            <a:ext cx="7913914" cy="957489"/>
          </a:xfrm>
        </p:spPr>
        <p:txBody>
          <a:bodyPr/>
          <a:lstStyle/>
          <a:p>
            <a:r>
              <a:rPr lang="en-US" sz="3200" dirty="0">
                <a:solidFill>
                  <a:srgbClr val="C00000"/>
                </a:solidFill>
              </a:rPr>
              <a:t>Contents</a:t>
            </a:r>
            <a:endParaRPr lang="en-US" dirty="0">
              <a:solidFill>
                <a:srgbClr val="C00000"/>
              </a:solidFill>
            </a:endParaRPr>
          </a:p>
        </p:txBody>
      </p:sp>
      <p:sp>
        <p:nvSpPr>
          <p:cNvPr id="6" name="Content Placeholder 2"/>
          <p:cNvSpPr txBox="1">
            <a:spLocks/>
          </p:cNvSpPr>
          <p:nvPr/>
        </p:nvSpPr>
        <p:spPr>
          <a:xfrm>
            <a:off x="436417" y="1611746"/>
            <a:ext cx="10870211" cy="465842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solidFill>
                  <a:srgbClr val="C00000"/>
                </a:solidFill>
              </a:rPr>
              <a:t>Background (QCTO) </a:t>
            </a:r>
            <a:endParaRPr lang="en-ZA" dirty="0">
              <a:solidFill>
                <a:srgbClr val="C00000"/>
              </a:solidFill>
            </a:endParaRPr>
          </a:p>
          <a:p>
            <a:pPr marL="514350" indent="-514350">
              <a:buFont typeface="+mj-lt"/>
              <a:buAutoNum type="arabicPeriod"/>
            </a:pPr>
            <a:r>
              <a:rPr lang="en-US" dirty="0">
                <a:solidFill>
                  <a:srgbClr val="C00000"/>
                </a:solidFill>
              </a:rPr>
              <a:t>Background (Pre QCTO) </a:t>
            </a:r>
            <a:endParaRPr lang="en-ZA" dirty="0">
              <a:solidFill>
                <a:srgbClr val="C00000"/>
              </a:solidFill>
            </a:endParaRPr>
          </a:p>
          <a:p>
            <a:pPr marL="514350" indent="-514350">
              <a:buFont typeface="+mj-lt"/>
              <a:buAutoNum type="arabicPeriod"/>
            </a:pPr>
            <a:r>
              <a:rPr lang="en-US" dirty="0">
                <a:solidFill>
                  <a:srgbClr val="C00000"/>
                </a:solidFill>
              </a:rPr>
              <a:t>Adopted Delegation </a:t>
            </a:r>
            <a:r>
              <a:rPr lang="en-US" dirty="0" smtClean="0">
                <a:solidFill>
                  <a:srgbClr val="C00000"/>
                </a:solidFill>
              </a:rPr>
              <a:t>Model</a:t>
            </a:r>
            <a:endParaRPr lang="en-ZA" dirty="0">
              <a:solidFill>
                <a:srgbClr val="C00000"/>
              </a:solidFill>
            </a:endParaRPr>
          </a:p>
          <a:p>
            <a:pPr marL="514350" indent="-514350">
              <a:buFont typeface="+mj-lt"/>
              <a:buAutoNum type="arabicPeriod"/>
            </a:pPr>
            <a:r>
              <a:rPr lang="en-US" dirty="0">
                <a:solidFill>
                  <a:srgbClr val="C00000"/>
                </a:solidFill>
              </a:rPr>
              <a:t>Necessity to Revoke Delegated </a:t>
            </a:r>
            <a:r>
              <a:rPr lang="en-US" dirty="0" smtClean="0">
                <a:solidFill>
                  <a:srgbClr val="C00000"/>
                </a:solidFill>
              </a:rPr>
              <a:t>Functions</a:t>
            </a:r>
            <a:endParaRPr lang="en-ZA" dirty="0">
              <a:solidFill>
                <a:srgbClr val="C00000"/>
              </a:solidFill>
            </a:endParaRPr>
          </a:p>
          <a:p>
            <a:pPr marL="514350" indent="-514350">
              <a:buFont typeface="+mj-lt"/>
              <a:buAutoNum type="arabicPeriod"/>
            </a:pPr>
            <a:r>
              <a:rPr lang="en-US" dirty="0">
                <a:solidFill>
                  <a:srgbClr val="C00000"/>
                </a:solidFill>
              </a:rPr>
              <a:t>Critical Events from 2008 to </a:t>
            </a:r>
            <a:r>
              <a:rPr lang="en-US" dirty="0" smtClean="0">
                <a:solidFill>
                  <a:srgbClr val="C00000"/>
                </a:solidFill>
              </a:rPr>
              <a:t>date</a:t>
            </a:r>
            <a:endParaRPr lang="en-ZA" dirty="0">
              <a:solidFill>
                <a:srgbClr val="C00000"/>
              </a:solidFill>
            </a:endParaRPr>
          </a:p>
          <a:p>
            <a:pPr marL="514350" indent="-514350">
              <a:buFont typeface="+mj-lt"/>
              <a:buAutoNum type="arabicPeriod"/>
            </a:pPr>
            <a:r>
              <a:rPr lang="en-GB" dirty="0">
                <a:solidFill>
                  <a:srgbClr val="C00000"/>
                </a:solidFill>
              </a:rPr>
              <a:t>Comments from SETAs &amp; QCTO </a:t>
            </a:r>
            <a:r>
              <a:rPr lang="en-GB" dirty="0" smtClean="0">
                <a:solidFill>
                  <a:srgbClr val="C00000"/>
                </a:solidFill>
              </a:rPr>
              <a:t>Responses</a:t>
            </a:r>
            <a:endParaRPr lang="en-ZA" dirty="0">
              <a:solidFill>
                <a:srgbClr val="C00000"/>
              </a:solidFill>
            </a:endParaRPr>
          </a:p>
          <a:p>
            <a:pPr marL="514350" indent="-514350">
              <a:buFont typeface="+mj-lt"/>
              <a:buAutoNum type="arabicPeriod"/>
            </a:pPr>
            <a:r>
              <a:rPr lang="en-US" dirty="0">
                <a:solidFill>
                  <a:srgbClr val="C00000"/>
                </a:solidFill>
              </a:rPr>
              <a:t>Implementation </a:t>
            </a:r>
            <a:r>
              <a:rPr lang="en-US" dirty="0" smtClean="0">
                <a:solidFill>
                  <a:srgbClr val="C00000"/>
                </a:solidFill>
              </a:rPr>
              <a:t>Plan</a:t>
            </a:r>
            <a:endParaRPr lang="en-ZA" dirty="0">
              <a:solidFill>
                <a:srgbClr val="C00000"/>
              </a:solidFill>
            </a:endParaRPr>
          </a:p>
          <a:p>
            <a:pPr marL="514350" indent="-514350">
              <a:buFont typeface="+mj-lt"/>
              <a:buAutoNum type="arabicPeriod"/>
            </a:pPr>
            <a:r>
              <a:rPr lang="en-US" dirty="0">
                <a:solidFill>
                  <a:srgbClr val="C00000"/>
                </a:solidFill>
              </a:rPr>
              <a:t>Overall Revoking Implementation </a:t>
            </a:r>
            <a:r>
              <a:rPr lang="en-US" dirty="0" smtClean="0">
                <a:solidFill>
                  <a:srgbClr val="C00000"/>
                </a:solidFill>
              </a:rPr>
              <a:t>Plan</a:t>
            </a:r>
            <a:endParaRPr lang="en-ZA" dirty="0">
              <a:solidFill>
                <a:srgbClr val="C00000"/>
              </a:solidFill>
            </a:endParaRPr>
          </a:p>
          <a:p>
            <a:pPr marL="514350" indent="-514350">
              <a:buFont typeface="+mj-lt"/>
              <a:buAutoNum type="arabicPeriod"/>
            </a:pPr>
            <a:r>
              <a:rPr lang="en-ZA" dirty="0">
                <a:solidFill>
                  <a:srgbClr val="C00000"/>
                </a:solidFill>
              </a:rPr>
              <a:t>Workplace Quality </a:t>
            </a:r>
            <a:r>
              <a:rPr lang="en-ZA" dirty="0" smtClean="0">
                <a:solidFill>
                  <a:srgbClr val="C00000"/>
                </a:solidFill>
              </a:rPr>
              <a:t>Assurance</a:t>
            </a:r>
            <a:endParaRPr lang="en-ZA" dirty="0">
              <a:solidFill>
                <a:srgbClr val="C00000"/>
              </a:solidFill>
            </a:endParaRPr>
          </a:p>
          <a:p>
            <a:pPr marL="514350" indent="-514350">
              <a:buFont typeface="+mj-lt"/>
              <a:buAutoNum type="arabicPeriod"/>
            </a:pPr>
            <a:r>
              <a:rPr lang="en-ZA" dirty="0">
                <a:solidFill>
                  <a:srgbClr val="C00000"/>
                </a:solidFill>
              </a:rPr>
              <a:t>Next </a:t>
            </a:r>
            <a:r>
              <a:rPr lang="en-ZA" dirty="0" smtClean="0">
                <a:solidFill>
                  <a:srgbClr val="C00000"/>
                </a:solidFill>
              </a:rPr>
              <a:t>Steps</a:t>
            </a:r>
            <a:endParaRPr lang="en-ZA" dirty="0">
              <a:solidFill>
                <a:srgbClr val="C00000"/>
              </a:solidFill>
            </a:endParaRPr>
          </a:p>
          <a:p>
            <a:pPr marL="514350" indent="-514350">
              <a:buFont typeface="+mj-lt"/>
              <a:buAutoNum type="arabicPeriod"/>
            </a:pPr>
            <a:r>
              <a:rPr lang="en-ZA" dirty="0">
                <a:solidFill>
                  <a:srgbClr val="C00000"/>
                </a:solidFill>
              </a:rPr>
              <a:t>Questions and </a:t>
            </a:r>
            <a:r>
              <a:rPr lang="en-ZA" dirty="0" smtClean="0">
                <a:solidFill>
                  <a:srgbClr val="C00000"/>
                </a:solidFill>
              </a:rPr>
              <a:t>Answers</a:t>
            </a:r>
            <a:endParaRPr lang="en-ZA" dirty="0">
              <a:solidFill>
                <a:srgbClr val="C00000"/>
              </a:solidFill>
            </a:endParaRPr>
          </a:p>
        </p:txBody>
      </p:sp>
    </p:spTree>
    <p:extLst>
      <p:ext uri="{BB962C8B-B14F-4D97-AF65-F5344CB8AC3E}">
        <p14:creationId xmlns:p14="http://schemas.microsoft.com/office/powerpoint/2010/main" val="92080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1.gstatic.com/images?q=tbn:ANd9GcT7jcc1LgoMQi_qvmS2WtcLegHqiZrCNxz3kh59suQvDRz794W4"/>
          <p:cNvPicPr>
            <a:picLocks noChangeAspect="1" noChangeArrowheads="1"/>
          </p:cNvPicPr>
          <p:nvPr/>
        </p:nvPicPr>
        <p:blipFill>
          <a:blip r:embed="rId2" cstate="print"/>
          <a:srcRect/>
          <a:stretch>
            <a:fillRect/>
          </a:stretch>
        </p:blipFill>
        <p:spPr bwMode="auto">
          <a:xfrm>
            <a:off x="651163" y="1883663"/>
            <a:ext cx="35814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http://t0.gstatic.com/images?q=tbn:ANd9GcT7-QBYCBuqEulVj0YZFRbYfBmI93_66GWByhARhk4BVgDHclzG"/>
          <p:cNvPicPr>
            <a:picLocks noChangeAspect="1" noChangeArrowheads="1"/>
          </p:cNvPicPr>
          <p:nvPr/>
        </p:nvPicPr>
        <p:blipFill>
          <a:blip r:embed="rId3" cstate="print"/>
          <a:srcRect/>
          <a:stretch>
            <a:fillRect/>
          </a:stretch>
        </p:blipFill>
        <p:spPr bwMode="auto">
          <a:xfrm>
            <a:off x="8382000" y="2362200"/>
            <a:ext cx="38100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a:extLst>
              <a:ext uri="{FF2B5EF4-FFF2-40B4-BE49-F238E27FC236}">
                <a16:creationId xmlns:a16="http://schemas.microsoft.com/office/drawing/2014/main" xmlns="" id="{09F610F5-78CF-448E-B452-04C9376608AB}"/>
              </a:ext>
            </a:extLst>
          </p:cNvPr>
          <p:cNvSpPr>
            <a:spLocks noGrp="1"/>
          </p:cNvSpPr>
          <p:nvPr>
            <p:ph type="title"/>
          </p:nvPr>
        </p:nvSpPr>
        <p:spPr>
          <a:xfrm>
            <a:off x="519536" y="365125"/>
            <a:ext cx="8244902" cy="957489"/>
          </a:xfrm>
        </p:spPr>
        <p:txBody>
          <a:bodyPr>
            <a:normAutofit/>
          </a:bodyPr>
          <a:lstStyle/>
          <a:p>
            <a:r>
              <a:rPr lang="en-US" sz="3200" dirty="0" smtClean="0"/>
              <a:t>11.</a:t>
            </a:r>
            <a:r>
              <a:rPr lang="en-ZA" sz="3200" dirty="0" smtClean="0"/>
              <a:t> </a:t>
            </a:r>
            <a:r>
              <a:rPr lang="en-ZA" sz="3200" dirty="0"/>
              <a:t>Questions and Answers</a:t>
            </a:r>
            <a:endParaRPr lang="en-US" sz="3200" dirty="0"/>
          </a:p>
        </p:txBody>
      </p:sp>
      <p:pic>
        <p:nvPicPr>
          <p:cNvPr id="8" name="Picture 7">
            <a:extLst>
              <a:ext uri="{FF2B5EF4-FFF2-40B4-BE49-F238E27FC236}">
                <a16:creationId xmlns:a16="http://schemas.microsoft.com/office/drawing/2014/main" xmlns="" id="{61962800-5327-407A-A55E-AFE454B63F24}"/>
              </a:ext>
            </a:extLst>
          </p:cNvPr>
          <p:cNvPicPr>
            <a:picLocks noChangeAspect="1"/>
          </p:cNvPicPr>
          <p:nvPr/>
        </p:nvPicPr>
        <p:blipFill>
          <a:blip r:embed="rId4"/>
          <a:stretch>
            <a:fillRect/>
          </a:stretch>
        </p:blipFill>
        <p:spPr>
          <a:xfrm>
            <a:off x="3318036" y="2362200"/>
            <a:ext cx="7731540" cy="1315436"/>
          </a:xfrm>
          <a:prstGeom prst="rect">
            <a:avLst/>
          </a:prstGeom>
        </p:spPr>
      </p:pic>
      <p:sp>
        <p:nvSpPr>
          <p:cNvPr id="11" name="Title 1">
            <a:extLst>
              <a:ext uri="{FF2B5EF4-FFF2-40B4-BE49-F238E27FC236}">
                <a16:creationId xmlns:a16="http://schemas.microsoft.com/office/drawing/2014/main" xmlns="" id="{6FD63F7C-E93A-4C67-91B1-EF7A15B52590}"/>
              </a:ext>
            </a:extLst>
          </p:cNvPr>
          <p:cNvSpPr txBox="1">
            <a:spLocks/>
          </p:cNvSpPr>
          <p:nvPr/>
        </p:nvSpPr>
        <p:spPr>
          <a:xfrm>
            <a:off x="3295935" y="1831183"/>
            <a:ext cx="8244902" cy="9574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FF0000"/>
                </a:solidFill>
                <a:latin typeface="Arial" panose="020B0604020202020204" pitchFamily="34" charset="0"/>
                <a:ea typeface="+mj-ea"/>
                <a:cs typeface="Arial" panose="020B0604020202020204" pitchFamily="34" charset="0"/>
              </a:defRPr>
            </a:lvl1pPr>
          </a:lstStyle>
          <a:p>
            <a:r>
              <a:rPr lang="en-ZA" sz="2400" dirty="0"/>
              <a:t>Enquiries Contact:</a:t>
            </a:r>
            <a:endParaRPr lang="en-US" sz="2400" dirty="0"/>
          </a:p>
        </p:txBody>
      </p:sp>
      <p:sp>
        <p:nvSpPr>
          <p:cNvPr id="14" name="Rectangle 13">
            <a:extLst>
              <a:ext uri="{FF2B5EF4-FFF2-40B4-BE49-F238E27FC236}">
                <a16:creationId xmlns:a16="http://schemas.microsoft.com/office/drawing/2014/main" xmlns="" id="{728D6888-A4B1-4685-93B9-137521AA1CEF}"/>
              </a:ext>
            </a:extLst>
          </p:cNvPr>
          <p:cNvSpPr/>
          <p:nvPr/>
        </p:nvSpPr>
        <p:spPr>
          <a:xfrm>
            <a:off x="3268225" y="2031889"/>
            <a:ext cx="7781351" cy="1679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814322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7913914" cy="957489"/>
          </a:xfrm>
        </p:spPr>
        <p:txBody>
          <a:bodyPr>
            <a:normAutofit/>
          </a:bodyPr>
          <a:lstStyle/>
          <a:p>
            <a:r>
              <a:rPr lang="en-US" sz="3200" dirty="0"/>
              <a:t>1. Background (QCTO)</a:t>
            </a:r>
          </a:p>
        </p:txBody>
      </p:sp>
      <p:graphicFrame>
        <p:nvGraphicFramePr>
          <p:cNvPr id="4" name="Diagram 3">
            <a:extLst>
              <a:ext uri="{FF2B5EF4-FFF2-40B4-BE49-F238E27FC236}">
                <a16:creationId xmlns:a16="http://schemas.microsoft.com/office/drawing/2014/main" xmlns="" id="{541DCCFD-4D5B-4BEA-9494-80EC89E9B69A}"/>
              </a:ext>
            </a:extLst>
          </p:cNvPr>
          <p:cNvGraphicFramePr/>
          <p:nvPr>
            <p:extLst>
              <p:ext uri="{D42A27DB-BD31-4B8C-83A1-F6EECF244321}">
                <p14:modId xmlns:p14="http://schemas.microsoft.com/office/powerpoint/2010/main" val="2610711566"/>
              </p:ext>
            </p:extLst>
          </p:nvPr>
        </p:nvGraphicFramePr>
        <p:xfrm>
          <a:off x="827807" y="1556328"/>
          <a:ext cx="10269683" cy="5190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xmlns="" id="{BE7B1048-9E6A-4037-BFBE-2AFC31280BE2}"/>
              </a:ext>
            </a:extLst>
          </p:cNvPr>
          <p:cNvSpPr/>
          <p:nvPr/>
        </p:nvSpPr>
        <p:spPr>
          <a:xfrm>
            <a:off x="4417866" y="3119582"/>
            <a:ext cx="3089564" cy="20643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noAutofit/>
          </a:bodyPr>
          <a:lstStyle/>
          <a:p>
            <a:pPr algn="ctr" defTabSz="1289050">
              <a:lnSpc>
                <a:spcPct val="90000"/>
              </a:lnSpc>
              <a:spcBef>
                <a:spcPct val="0"/>
              </a:spcBef>
              <a:spcAft>
                <a:spcPct val="35000"/>
              </a:spcAft>
            </a:pPr>
            <a:r>
              <a:rPr lang="en-ZA" sz="2900" dirty="0">
                <a:solidFill>
                  <a:srgbClr val="FF0000"/>
                </a:solidFill>
                <a:latin typeface="Calibri"/>
              </a:rPr>
              <a:t>QCTO Functions also outlined in the NQF Act 67 of 2008 (Chapter 5, section 26 &amp; 27).</a:t>
            </a:r>
            <a:endParaRPr lang="en-ZA" dirty="0">
              <a:solidFill>
                <a:srgbClr val="FF0000"/>
              </a:solidFill>
            </a:endParaRPr>
          </a:p>
        </p:txBody>
      </p:sp>
      <p:sp>
        <p:nvSpPr>
          <p:cNvPr id="7" name="Rectangle: Rounded Corners 6">
            <a:extLst>
              <a:ext uri="{FF2B5EF4-FFF2-40B4-BE49-F238E27FC236}">
                <a16:creationId xmlns:a16="http://schemas.microsoft.com/office/drawing/2014/main" xmlns="" id="{797789FB-1BCD-458D-8B06-13732503BA1E}"/>
              </a:ext>
            </a:extLst>
          </p:cNvPr>
          <p:cNvSpPr/>
          <p:nvPr/>
        </p:nvSpPr>
        <p:spPr>
          <a:xfrm>
            <a:off x="7654160" y="3104732"/>
            <a:ext cx="3089564" cy="20643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noAutofit/>
          </a:bodyPr>
          <a:lstStyle/>
          <a:p>
            <a:pPr algn="ctr" defTabSz="1289050">
              <a:lnSpc>
                <a:spcPct val="90000"/>
              </a:lnSpc>
              <a:spcBef>
                <a:spcPct val="0"/>
              </a:spcBef>
              <a:spcAft>
                <a:spcPct val="35000"/>
              </a:spcAft>
            </a:pPr>
            <a:r>
              <a:rPr lang="en-ZA" sz="2900" dirty="0">
                <a:solidFill>
                  <a:schemeClr val="accent2"/>
                </a:solidFill>
                <a:latin typeface="Calibri"/>
              </a:rPr>
              <a:t>SDA Provision for QCTO to delegate its functions (SDA, Sect 26 </a:t>
            </a:r>
            <a:r>
              <a:rPr lang="en-ZA" sz="2900" dirty="0" smtClean="0">
                <a:solidFill>
                  <a:schemeClr val="accent2"/>
                </a:solidFill>
                <a:latin typeface="Calibri"/>
              </a:rPr>
              <a:t>I).</a:t>
            </a:r>
            <a:endParaRPr lang="en-ZA" dirty="0">
              <a:solidFill>
                <a:schemeClr val="accent2"/>
              </a:solidFill>
            </a:endParaRPr>
          </a:p>
        </p:txBody>
      </p:sp>
      <p:sp>
        <p:nvSpPr>
          <p:cNvPr id="8" name="Arrow: Pentagon 7">
            <a:extLst>
              <a:ext uri="{FF2B5EF4-FFF2-40B4-BE49-F238E27FC236}">
                <a16:creationId xmlns:a16="http://schemas.microsoft.com/office/drawing/2014/main" xmlns="" id="{DAF5DFDF-9959-4A8C-A826-0D888F0FC39B}"/>
              </a:ext>
            </a:extLst>
          </p:cNvPr>
          <p:cNvSpPr/>
          <p:nvPr/>
        </p:nvSpPr>
        <p:spPr>
          <a:xfrm rot="5400000">
            <a:off x="1531046" y="1876671"/>
            <a:ext cx="1095838" cy="827569"/>
          </a:xfrm>
          <a:prstGeom prst="homePlate">
            <a:avLst/>
          </a:prstGeom>
          <a:noFill/>
          <a:ln>
            <a:solidFill>
              <a:srgbClr val="EC5C48"/>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ZA" dirty="0" smtClean="0">
                <a:solidFill>
                  <a:srgbClr val="C00000"/>
                </a:solidFill>
              </a:rPr>
              <a:t>QCTO est. in</a:t>
            </a:r>
            <a:endParaRPr lang="en-ZA" dirty="0">
              <a:solidFill>
                <a:srgbClr val="C00000"/>
              </a:solidFill>
            </a:endParaRPr>
          </a:p>
          <a:p>
            <a:pPr algn="ctr"/>
            <a:r>
              <a:rPr lang="en-ZA" dirty="0" smtClean="0">
                <a:solidFill>
                  <a:srgbClr val="C00000"/>
                </a:solidFill>
              </a:rPr>
              <a:t>2010</a:t>
            </a:r>
            <a:endParaRPr lang="en-ZA" dirty="0">
              <a:solidFill>
                <a:srgbClr val="C00000"/>
              </a:solidFill>
            </a:endParaRPr>
          </a:p>
        </p:txBody>
      </p:sp>
      <p:sp>
        <p:nvSpPr>
          <p:cNvPr id="9" name="Scroll: Vertical 8">
            <a:extLst>
              <a:ext uri="{FF2B5EF4-FFF2-40B4-BE49-F238E27FC236}">
                <a16:creationId xmlns:a16="http://schemas.microsoft.com/office/drawing/2014/main" xmlns="" id="{7A6E7DD4-2F43-4260-8B76-26DBEA8DB2F6}"/>
              </a:ext>
            </a:extLst>
          </p:cNvPr>
          <p:cNvSpPr/>
          <p:nvPr/>
        </p:nvSpPr>
        <p:spPr>
          <a:xfrm rot="5400000">
            <a:off x="3958250" y="700625"/>
            <a:ext cx="1095838" cy="3179664"/>
          </a:xfrm>
          <a:prstGeom prst="verticalScroll">
            <a:avLst/>
          </a:prstGeom>
          <a:noFill/>
          <a:ln>
            <a:solidFill>
              <a:srgbClr val="EC5C48"/>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dirty="0">
                <a:solidFill>
                  <a:srgbClr val="C00000"/>
                </a:solidFill>
              </a:rPr>
              <a:t>National Gazette No. 33059, Vol. 538 by the Minister of Higher Education and Training. </a:t>
            </a:r>
            <a:endParaRPr lang="en-ZA" dirty="0">
              <a:solidFill>
                <a:srgbClr val="C00000"/>
              </a:solidFill>
            </a:endParaRPr>
          </a:p>
        </p:txBody>
      </p:sp>
    </p:spTree>
    <p:extLst>
      <p:ext uri="{BB962C8B-B14F-4D97-AF65-F5344CB8AC3E}">
        <p14:creationId xmlns:p14="http://schemas.microsoft.com/office/powerpoint/2010/main" val="100403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7913914" cy="957489"/>
          </a:xfrm>
        </p:spPr>
        <p:txBody>
          <a:bodyPr>
            <a:normAutofit/>
          </a:bodyPr>
          <a:lstStyle/>
          <a:p>
            <a:r>
              <a:rPr lang="en-US" sz="3200" dirty="0"/>
              <a:t>2. Background (Pre QCTO)</a:t>
            </a:r>
          </a:p>
        </p:txBody>
      </p:sp>
      <p:sp>
        <p:nvSpPr>
          <p:cNvPr id="7" name="Rectangle 6">
            <a:extLst>
              <a:ext uri="{FF2B5EF4-FFF2-40B4-BE49-F238E27FC236}">
                <a16:creationId xmlns:a16="http://schemas.microsoft.com/office/drawing/2014/main" xmlns="" id="{797789FB-1BCD-458D-8B06-13732503BA1E}"/>
              </a:ext>
            </a:extLst>
          </p:cNvPr>
          <p:cNvSpPr/>
          <p:nvPr/>
        </p:nvSpPr>
        <p:spPr>
          <a:xfrm>
            <a:off x="4338172" y="5344001"/>
            <a:ext cx="7370377" cy="104738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noAutofit/>
          </a:bodyPr>
          <a:lstStyle/>
          <a:p>
            <a:pPr algn="ctr">
              <a:spcBef>
                <a:spcPct val="0"/>
              </a:spcBef>
            </a:pPr>
            <a:r>
              <a:rPr lang="en-ZA" sz="2000" dirty="0">
                <a:solidFill>
                  <a:schemeClr val="accent1">
                    <a:lumMod val="50000"/>
                  </a:schemeClr>
                </a:solidFill>
                <a:latin typeface="Calibri"/>
              </a:rPr>
              <a:t>SAQA Accredited ETQAs</a:t>
            </a:r>
          </a:p>
          <a:p>
            <a:pPr algn="ctr">
              <a:spcBef>
                <a:spcPct val="0"/>
              </a:spcBef>
            </a:pPr>
            <a:r>
              <a:rPr lang="en-ZA" sz="2000" dirty="0">
                <a:solidFill>
                  <a:schemeClr val="accent1">
                    <a:lumMod val="50000"/>
                  </a:schemeClr>
                </a:solidFill>
                <a:latin typeface="Calibri"/>
              </a:rPr>
              <a:t>21 SETAs</a:t>
            </a:r>
          </a:p>
          <a:p>
            <a:pPr algn="ctr">
              <a:spcBef>
                <a:spcPct val="0"/>
              </a:spcBef>
            </a:pPr>
            <a:r>
              <a:rPr lang="en-ZA" sz="2000" dirty="0">
                <a:solidFill>
                  <a:schemeClr val="accent1">
                    <a:lumMod val="50000"/>
                  </a:schemeClr>
                </a:solidFill>
                <a:latin typeface="Calibri"/>
              </a:rPr>
              <a:t>12 Professional Bodies.</a:t>
            </a:r>
          </a:p>
        </p:txBody>
      </p:sp>
      <p:sp>
        <p:nvSpPr>
          <p:cNvPr id="8" name="Rectangle 7">
            <a:extLst>
              <a:ext uri="{FF2B5EF4-FFF2-40B4-BE49-F238E27FC236}">
                <a16:creationId xmlns:a16="http://schemas.microsoft.com/office/drawing/2014/main" xmlns="" id="{DAF5DFDF-9959-4A8C-A826-0D888F0FC39B}"/>
              </a:ext>
            </a:extLst>
          </p:cNvPr>
          <p:cNvSpPr/>
          <p:nvPr/>
        </p:nvSpPr>
        <p:spPr>
          <a:xfrm rot="5400000">
            <a:off x="7784288" y="2925964"/>
            <a:ext cx="2750169" cy="179805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ZA" sz="1600" b="1" dirty="0" smtClean="0">
                <a:solidFill>
                  <a:schemeClr val="accent1">
                    <a:lumMod val="50000"/>
                  </a:schemeClr>
                </a:solidFill>
              </a:rPr>
              <a:t>Regulations ended</a:t>
            </a:r>
            <a:r>
              <a:rPr lang="en-ZA" b="1" dirty="0" smtClean="0">
                <a:solidFill>
                  <a:schemeClr val="accent1">
                    <a:lumMod val="50000"/>
                  </a:schemeClr>
                </a:solidFill>
              </a:rPr>
              <a:t>.</a:t>
            </a:r>
          </a:p>
          <a:p>
            <a:pPr algn="ctr"/>
            <a:r>
              <a:rPr lang="en-ZA" sz="2000" dirty="0" smtClean="0">
                <a:solidFill>
                  <a:schemeClr val="accent1">
                    <a:lumMod val="50000"/>
                  </a:schemeClr>
                </a:solidFill>
              </a:rPr>
              <a:t> As from April 2010, </a:t>
            </a:r>
            <a:r>
              <a:rPr lang="en-ZA" sz="2000" dirty="0" err="1" smtClean="0">
                <a:solidFill>
                  <a:schemeClr val="accent1">
                    <a:lumMod val="50000"/>
                  </a:schemeClr>
                </a:solidFill>
              </a:rPr>
              <a:t>responsi</a:t>
            </a:r>
            <a:r>
              <a:rPr lang="en-ZA" sz="2000" dirty="0" smtClean="0">
                <a:solidFill>
                  <a:schemeClr val="accent1">
                    <a:lumMod val="50000"/>
                  </a:schemeClr>
                </a:solidFill>
              </a:rPr>
              <a:t>-</a:t>
            </a:r>
          </a:p>
          <a:p>
            <a:pPr algn="ctr"/>
            <a:r>
              <a:rPr lang="en-ZA" sz="2000" dirty="0" err="1" smtClean="0">
                <a:solidFill>
                  <a:schemeClr val="accent1">
                    <a:lumMod val="50000"/>
                  </a:schemeClr>
                </a:solidFill>
              </a:rPr>
              <a:t>bilities</a:t>
            </a:r>
            <a:r>
              <a:rPr lang="en-ZA" sz="2000" dirty="0" smtClean="0">
                <a:solidFill>
                  <a:schemeClr val="accent1">
                    <a:lumMod val="50000"/>
                  </a:schemeClr>
                </a:solidFill>
              </a:rPr>
              <a:t> for</a:t>
            </a:r>
            <a:endParaRPr lang="en-ZA" sz="2000" dirty="0">
              <a:solidFill>
                <a:schemeClr val="accent1">
                  <a:lumMod val="50000"/>
                </a:schemeClr>
              </a:solidFill>
            </a:endParaRPr>
          </a:p>
          <a:p>
            <a:pPr algn="ctr"/>
            <a:r>
              <a:rPr lang="en-ZA" sz="2000" b="1" dirty="0">
                <a:solidFill>
                  <a:srgbClr val="C00000"/>
                </a:solidFill>
              </a:rPr>
              <a:t>QA &amp;</a:t>
            </a:r>
          </a:p>
          <a:p>
            <a:pPr algn="ctr"/>
            <a:r>
              <a:rPr lang="en-ZA" sz="2000" b="1" dirty="0">
                <a:solidFill>
                  <a:srgbClr val="C00000"/>
                </a:solidFill>
              </a:rPr>
              <a:t>Qualification Development </a:t>
            </a:r>
            <a:r>
              <a:rPr lang="en-ZA" sz="2000" b="1" dirty="0" smtClean="0">
                <a:solidFill>
                  <a:srgbClr val="C00000"/>
                </a:solidFill>
              </a:rPr>
              <a:t>moved </a:t>
            </a:r>
            <a:r>
              <a:rPr lang="en-ZA" sz="2000" dirty="0" smtClean="0">
                <a:solidFill>
                  <a:srgbClr val="C00000"/>
                </a:solidFill>
              </a:rPr>
              <a:t>from </a:t>
            </a:r>
            <a:r>
              <a:rPr lang="en-ZA" sz="2000" b="1" dirty="0" smtClean="0">
                <a:solidFill>
                  <a:schemeClr val="accent1">
                    <a:lumMod val="50000"/>
                  </a:schemeClr>
                </a:solidFill>
              </a:rPr>
              <a:t>SAQA to </a:t>
            </a:r>
            <a:r>
              <a:rPr lang="en-ZA" sz="2000" b="1" dirty="0" smtClean="0">
                <a:solidFill>
                  <a:srgbClr val="FF0000"/>
                </a:solidFill>
              </a:rPr>
              <a:t>QCTO</a:t>
            </a:r>
            <a:endParaRPr lang="en-ZA" b="1" dirty="0">
              <a:solidFill>
                <a:srgbClr val="C00000"/>
              </a:solidFill>
            </a:endParaRPr>
          </a:p>
        </p:txBody>
      </p:sp>
      <p:sp>
        <p:nvSpPr>
          <p:cNvPr id="3" name="Rectangle 2">
            <a:extLst>
              <a:ext uri="{FF2B5EF4-FFF2-40B4-BE49-F238E27FC236}">
                <a16:creationId xmlns:a16="http://schemas.microsoft.com/office/drawing/2014/main" xmlns="" id="{79109121-EC0E-4DC3-85D5-3A34F615D2E6}"/>
              </a:ext>
            </a:extLst>
          </p:cNvPr>
          <p:cNvSpPr/>
          <p:nvPr/>
        </p:nvSpPr>
        <p:spPr>
          <a:xfrm>
            <a:off x="612759" y="1604513"/>
            <a:ext cx="3527920" cy="4537495"/>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900" dirty="0">
                <a:solidFill>
                  <a:schemeClr val="accent1">
                    <a:lumMod val="50000"/>
                  </a:schemeClr>
                </a:solidFill>
                <a:latin typeface="Calibri"/>
              </a:rPr>
              <a:t>SAQA Act 58 of 1995 </a:t>
            </a:r>
            <a:r>
              <a:rPr lang="en-ZA" sz="2900" dirty="0">
                <a:solidFill>
                  <a:srgbClr val="C00000"/>
                </a:solidFill>
                <a:latin typeface="Calibri"/>
              </a:rPr>
              <a:t>(Repealed)</a:t>
            </a:r>
          </a:p>
          <a:p>
            <a:pPr algn="ctr"/>
            <a:r>
              <a:rPr lang="en-ZA" sz="2900" dirty="0">
                <a:solidFill>
                  <a:schemeClr val="accent1">
                    <a:lumMod val="50000"/>
                  </a:schemeClr>
                </a:solidFill>
                <a:latin typeface="Calibri"/>
              </a:rPr>
              <a:t>SAQA had </a:t>
            </a:r>
            <a:r>
              <a:rPr lang="en-ZA" sz="2900" b="1" dirty="0">
                <a:solidFill>
                  <a:schemeClr val="accent1">
                    <a:lumMod val="50000"/>
                  </a:schemeClr>
                </a:solidFill>
                <a:latin typeface="Calibri"/>
              </a:rPr>
              <a:t>Operational Responsibility </a:t>
            </a:r>
            <a:r>
              <a:rPr lang="en-ZA" sz="2900" dirty="0">
                <a:solidFill>
                  <a:schemeClr val="accent1">
                    <a:lumMod val="50000"/>
                  </a:schemeClr>
                </a:solidFill>
                <a:latin typeface="Calibri"/>
              </a:rPr>
              <a:t>to </a:t>
            </a:r>
            <a:r>
              <a:rPr lang="en-ZA" sz="2900" b="1" dirty="0">
                <a:solidFill>
                  <a:schemeClr val="accent1">
                    <a:lumMod val="50000"/>
                  </a:schemeClr>
                </a:solidFill>
                <a:latin typeface="Calibri"/>
              </a:rPr>
              <a:t>Quality Assure Historically Registered Qualifications </a:t>
            </a:r>
            <a:r>
              <a:rPr lang="en-ZA" sz="2900" dirty="0">
                <a:solidFill>
                  <a:schemeClr val="accent1">
                    <a:lumMod val="50000"/>
                  </a:schemeClr>
                </a:solidFill>
                <a:latin typeface="Calibri"/>
              </a:rPr>
              <a:t>on the NQF</a:t>
            </a:r>
            <a:r>
              <a:rPr lang="en-ZA" sz="2900" dirty="0" smtClean="0">
                <a:solidFill>
                  <a:schemeClr val="accent1">
                    <a:lumMod val="50000"/>
                  </a:schemeClr>
                </a:solidFill>
                <a:latin typeface="Calibri"/>
              </a:rPr>
              <a:t>.</a:t>
            </a:r>
            <a:endParaRPr lang="en-ZA" sz="2900" dirty="0">
              <a:solidFill>
                <a:schemeClr val="accent1">
                  <a:lumMod val="50000"/>
                </a:schemeClr>
              </a:solidFill>
              <a:latin typeface="Calibri"/>
            </a:endParaRPr>
          </a:p>
        </p:txBody>
      </p:sp>
      <p:sp>
        <p:nvSpPr>
          <p:cNvPr id="9" name="Arrow: Right 8">
            <a:extLst>
              <a:ext uri="{FF2B5EF4-FFF2-40B4-BE49-F238E27FC236}">
                <a16:creationId xmlns:a16="http://schemas.microsoft.com/office/drawing/2014/main" xmlns="" id="{C786FB7B-8578-44F0-9328-4186B7FB6FCE}"/>
              </a:ext>
            </a:extLst>
          </p:cNvPr>
          <p:cNvSpPr/>
          <p:nvPr/>
        </p:nvSpPr>
        <p:spPr>
          <a:xfrm>
            <a:off x="4208864" y="2449905"/>
            <a:ext cx="3965227" cy="2499125"/>
          </a:xfrm>
          <a:custGeom>
            <a:avLst/>
            <a:gdLst>
              <a:gd name="connsiteX0" fmla="*/ 0 w 3965227"/>
              <a:gd name="connsiteY0" fmla="*/ 624781 h 2499125"/>
              <a:gd name="connsiteX1" fmla="*/ 2715665 w 3965227"/>
              <a:gd name="connsiteY1" fmla="*/ 624781 h 2499125"/>
              <a:gd name="connsiteX2" fmla="*/ 2715665 w 3965227"/>
              <a:gd name="connsiteY2" fmla="*/ 0 h 2499125"/>
              <a:gd name="connsiteX3" fmla="*/ 3965227 w 3965227"/>
              <a:gd name="connsiteY3" fmla="*/ 1249563 h 2499125"/>
              <a:gd name="connsiteX4" fmla="*/ 2715665 w 3965227"/>
              <a:gd name="connsiteY4" fmla="*/ 2499125 h 2499125"/>
              <a:gd name="connsiteX5" fmla="*/ 2715665 w 3965227"/>
              <a:gd name="connsiteY5" fmla="*/ 1874344 h 2499125"/>
              <a:gd name="connsiteX6" fmla="*/ 0 w 3965227"/>
              <a:gd name="connsiteY6" fmla="*/ 1874344 h 2499125"/>
              <a:gd name="connsiteX7" fmla="*/ 0 w 3965227"/>
              <a:gd name="connsiteY7" fmla="*/ 624781 h 2499125"/>
              <a:gd name="connsiteX0" fmla="*/ 0 w 3965227"/>
              <a:gd name="connsiteY0" fmla="*/ 624781 h 2499125"/>
              <a:gd name="connsiteX1" fmla="*/ 2715665 w 3965227"/>
              <a:gd name="connsiteY1" fmla="*/ 624781 h 2499125"/>
              <a:gd name="connsiteX2" fmla="*/ 2715665 w 3965227"/>
              <a:gd name="connsiteY2" fmla="*/ 0 h 2499125"/>
              <a:gd name="connsiteX3" fmla="*/ 3347877 w 3965227"/>
              <a:gd name="connsiteY3" fmla="*/ 655604 h 2499125"/>
              <a:gd name="connsiteX4" fmla="*/ 3965227 w 3965227"/>
              <a:gd name="connsiteY4" fmla="*/ 1249563 h 2499125"/>
              <a:gd name="connsiteX5" fmla="*/ 2715665 w 3965227"/>
              <a:gd name="connsiteY5" fmla="*/ 2499125 h 2499125"/>
              <a:gd name="connsiteX6" fmla="*/ 2715665 w 3965227"/>
              <a:gd name="connsiteY6" fmla="*/ 1874344 h 2499125"/>
              <a:gd name="connsiteX7" fmla="*/ 0 w 3965227"/>
              <a:gd name="connsiteY7" fmla="*/ 1874344 h 2499125"/>
              <a:gd name="connsiteX8" fmla="*/ 0 w 3965227"/>
              <a:gd name="connsiteY8" fmla="*/ 624781 h 249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5227" h="2499125">
                <a:moveTo>
                  <a:pt x="0" y="624781"/>
                </a:moveTo>
                <a:lnTo>
                  <a:pt x="2715665" y="624781"/>
                </a:lnTo>
                <a:lnTo>
                  <a:pt x="2715665" y="0"/>
                </a:lnTo>
                <a:lnTo>
                  <a:pt x="3347877" y="655604"/>
                </a:lnTo>
                <a:lnTo>
                  <a:pt x="3965227" y="1249563"/>
                </a:lnTo>
                <a:lnTo>
                  <a:pt x="2715665" y="2499125"/>
                </a:lnTo>
                <a:lnTo>
                  <a:pt x="2715665" y="1874344"/>
                </a:lnTo>
                <a:lnTo>
                  <a:pt x="0" y="1874344"/>
                </a:lnTo>
                <a:lnTo>
                  <a:pt x="0" y="624781"/>
                </a:lnTo>
                <a:close/>
              </a:path>
            </a:pathLst>
          </a:cu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u="sng" dirty="0">
                <a:solidFill>
                  <a:schemeClr val="accent1">
                    <a:lumMod val="50000"/>
                  </a:schemeClr>
                </a:solidFill>
              </a:rPr>
              <a:t>ETQA Regulations R1127 </a:t>
            </a:r>
            <a:endParaRPr lang="en-ZA" sz="2000" b="1" u="sng" dirty="0">
              <a:solidFill>
                <a:schemeClr val="accent1">
                  <a:lumMod val="50000"/>
                </a:schemeClr>
              </a:solidFill>
              <a:latin typeface="Calibri"/>
            </a:endParaRPr>
          </a:p>
          <a:p>
            <a:pPr algn="ctr"/>
            <a:r>
              <a:rPr lang="en-ZA" sz="2000" dirty="0">
                <a:solidFill>
                  <a:schemeClr val="accent1">
                    <a:lumMod val="50000"/>
                  </a:schemeClr>
                </a:solidFill>
                <a:latin typeface="Calibri"/>
              </a:rPr>
              <a:t>Education &amp; Training Quality Assurance Bodies (33 ETQAs).</a:t>
            </a:r>
            <a:endParaRPr lang="en-ZA" dirty="0">
              <a:solidFill>
                <a:schemeClr val="accent1">
                  <a:lumMod val="50000"/>
                </a:schemeClr>
              </a:solidFill>
            </a:endParaRPr>
          </a:p>
        </p:txBody>
      </p:sp>
      <p:sp>
        <p:nvSpPr>
          <p:cNvPr id="10" name="Rectangle 9">
            <a:extLst>
              <a:ext uri="{FF2B5EF4-FFF2-40B4-BE49-F238E27FC236}">
                <a16:creationId xmlns:a16="http://schemas.microsoft.com/office/drawing/2014/main" xmlns="" id="{924A7549-728F-4C64-8880-77CFE298A882}"/>
              </a:ext>
            </a:extLst>
          </p:cNvPr>
          <p:cNvSpPr/>
          <p:nvPr/>
        </p:nvSpPr>
        <p:spPr>
          <a:xfrm rot="5400000">
            <a:off x="9551642" y="3089349"/>
            <a:ext cx="2667043" cy="1388155"/>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1800"/>
              </a:lnSpc>
            </a:pPr>
            <a:r>
              <a:rPr lang="en-ZA" sz="2000" b="1" dirty="0">
                <a:solidFill>
                  <a:srgbClr val="C00000"/>
                </a:solidFill>
              </a:rPr>
              <a:t>QCTO applied SDA 26I to </a:t>
            </a:r>
            <a:r>
              <a:rPr lang="en-ZA" sz="2000" b="1" dirty="0" smtClean="0">
                <a:solidFill>
                  <a:srgbClr val="C00000"/>
                </a:solidFill>
              </a:rPr>
              <a:t>delegate </a:t>
            </a:r>
          </a:p>
          <a:p>
            <a:pPr algn="ctr">
              <a:lnSpc>
                <a:spcPts val="1800"/>
              </a:lnSpc>
            </a:pPr>
            <a:r>
              <a:rPr lang="en-ZA" sz="2000" b="1" dirty="0" smtClean="0">
                <a:solidFill>
                  <a:srgbClr val="C00000"/>
                </a:solidFill>
              </a:rPr>
              <a:t>QA </a:t>
            </a:r>
            <a:r>
              <a:rPr lang="en-ZA" sz="2000" b="1" dirty="0">
                <a:solidFill>
                  <a:srgbClr val="C00000"/>
                </a:solidFill>
              </a:rPr>
              <a:t>&amp; QD functions to SETAs &amp; Professional Bodies.</a:t>
            </a:r>
            <a:endParaRPr lang="en-ZA" dirty="0">
              <a:solidFill>
                <a:schemeClr val="bg1">
                  <a:lumMod val="65000"/>
                </a:schemeClr>
              </a:solidFill>
            </a:endParaRPr>
          </a:p>
        </p:txBody>
      </p:sp>
      <p:sp>
        <p:nvSpPr>
          <p:cNvPr id="11" name="Arrow: Pentagon 10">
            <a:extLst>
              <a:ext uri="{FF2B5EF4-FFF2-40B4-BE49-F238E27FC236}">
                <a16:creationId xmlns:a16="http://schemas.microsoft.com/office/drawing/2014/main" xmlns="" id="{37A41E16-B8DE-41EC-979D-8D51851DC089}"/>
              </a:ext>
            </a:extLst>
          </p:cNvPr>
          <p:cNvSpPr/>
          <p:nvPr/>
        </p:nvSpPr>
        <p:spPr>
          <a:xfrm rot="5400000">
            <a:off x="8108388" y="1601201"/>
            <a:ext cx="1000664" cy="696745"/>
          </a:xfrm>
          <a:prstGeom prst="homePlate">
            <a:avLst/>
          </a:prstGeom>
          <a:noFill/>
          <a:ln>
            <a:solidFill>
              <a:srgbClr val="EC5C48"/>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endParaRPr lang="en-ZA" dirty="0" smtClean="0">
              <a:solidFill>
                <a:srgbClr val="C00000"/>
              </a:solidFill>
            </a:endParaRPr>
          </a:p>
          <a:p>
            <a:pPr algn="ctr"/>
            <a:r>
              <a:rPr lang="en-ZA" dirty="0" smtClean="0">
                <a:solidFill>
                  <a:srgbClr val="C00000"/>
                </a:solidFill>
              </a:rPr>
              <a:t>QCTO </a:t>
            </a:r>
          </a:p>
          <a:p>
            <a:pPr algn="ctr"/>
            <a:r>
              <a:rPr lang="en-ZA" dirty="0" smtClean="0">
                <a:solidFill>
                  <a:srgbClr val="C00000"/>
                </a:solidFill>
              </a:rPr>
              <a:t>est. in</a:t>
            </a:r>
            <a:endParaRPr lang="en-ZA" dirty="0">
              <a:solidFill>
                <a:srgbClr val="C00000"/>
              </a:solidFill>
            </a:endParaRPr>
          </a:p>
          <a:p>
            <a:pPr algn="ctr"/>
            <a:r>
              <a:rPr lang="en-ZA" dirty="0">
                <a:solidFill>
                  <a:srgbClr val="C00000"/>
                </a:solidFill>
              </a:rPr>
              <a:t>2010 </a:t>
            </a:r>
          </a:p>
          <a:p>
            <a:pPr algn="ctr"/>
            <a:endParaRPr lang="en-ZA" dirty="0">
              <a:solidFill>
                <a:srgbClr val="C00000"/>
              </a:solidFill>
            </a:endParaRPr>
          </a:p>
        </p:txBody>
      </p:sp>
      <p:sp>
        <p:nvSpPr>
          <p:cNvPr id="12" name="Arrow: Pentagon 11">
            <a:extLst>
              <a:ext uri="{FF2B5EF4-FFF2-40B4-BE49-F238E27FC236}">
                <a16:creationId xmlns:a16="http://schemas.microsoft.com/office/drawing/2014/main" xmlns="" id="{DFBBD0C9-590B-4A11-AE14-1F842D938892}"/>
              </a:ext>
            </a:extLst>
          </p:cNvPr>
          <p:cNvSpPr/>
          <p:nvPr/>
        </p:nvSpPr>
        <p:spPr>
          <a:xfrm rot="5400000">
            <a:off x="10039127" y="1601199"/>
            <a:ext cx="1000664" cy="696745"/>
          </a:xfrm>
          <a:prstGeom prst="homePlate">
            <a:avLst/>
          </a:prstGeom>
          <a:noFill/>
          <a:ln>
            <a:solidFill>
              <a:srgbClr val="EC5C48"/>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ZA" dirty="0">
                <a:solidFill>
                  <a:srgbClr val="C00000"/>
                </a:solidFill>
              </a:rPr>
              <a:t>2012</a:t>
            </a:r>
          </a:p>
        </p:txBody>
      </p:sp>
    </p:spTree>
    <p:extLst>
      <p:ext uri="{BB962C8B-B14F-4D97-AF65-F5344CB8AC3E}">
        <p14:creationId xmlns:p14="http://schemas.microsoft.com/office/powerpoint/2010/main" val="416431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7913914" cy="957489"/>
          </a:xfrm>
        </p:spPr>
        <p:txBody>
          <a:bodyPr>
            <a:normAutofit/>
          </a:bodyPr>
          <a:lstStyle/>
          <a:p>
            <a:r>
              <a:rPr lang="en-US" sz="3200" dirty="0"/>
              <a:t>3. Adopted Delegation Model</a:t>
            </a:r>
          </a:p>
        </p:txBody>
      </p:sp>
      <p:sp>
        <p:nvSpPr>
          <p:cNvPr id="7" name="Rectangle 6">
            <a:extLst>
              <a:ext uri="{FF2B5EF4-FFF2-40B4-BE49-F238E27FC236}">
                <a16:creationId xmlns:a16="http://schemas.microsoft.com/office/drawing/2014/main" xmlns="" id="{797789FB-1BCD-458D-8B06-13732503BA1E}"/>
              </a:ext>
            </a:extLst>
          </p:cNvPr>
          <p:cNvSpPr/>
          <p:nvPr/>
        </p:nvSpPr>
        <p:spPr>
          <a:xfrm>
            <a:off x="653281" y="1625356"/>
            <a:ext cx="6161588" cy="660644"/>
          </a:xfrm>
          <a:prstGeom prst="rect">
            <a:avLst/>
          </a:prstGeom>
          <a:solidFill>
            <a:srgbClr val="E5AC9F"/>
          </a:solidFill>
          <a:ln>
            <a:solidFill>
              <a:srgbClr val="E5AC9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noAutofit/>
          </a:bodyPr>
          <a:lstStyle/>
          <a:p>
            <a:pPr algn="ctr">
              <a:spcBef>
                <a:spcPct val="0"/>
              </a:spcBef>
            </a:pPr>
            <a:r>
              <a:rPr lang="en-ZA" sz="2000" dirty="0">
                <a:solidFill>
                  <a:schemeClr val="bg1"/>
                </a:solidFill>
                <a:latin typeface="Calibri"/>
              </a:rPr>
              <a:t>QCTO </a:t>
            </a:r>
            <a:r>
              <a:rPr lang="en-ZA" sz="2000" b="1" dirty="0">
                <a:solidFill>
                  <a:schemeClr val="bg1"/>
                </a:solidFill>
                <a:latin typeface="Calibri"/>
              </a:rPr>
              <a:t>adopted</a:t>
            </a:r>
            <a:r>
              <a:rPr lang="en-ZA" sz="2000" dirty="0">
                <a:solidFill>
                  <a:schemeClr val="bg1"/>
                </a:solidFill>
                <a:latin typeface="Calibri"/>
              </a:rPr>
              <a:t> the SDA 26 I (1) Delegation Model to 21 SETAs &amp; 12 Professional Bodies.</a:t>
            </a:r>
          </a:p>
        </p:txBody>
      </p:sp>
      <p:graphicFrame>
        <p:nvGraphicFramePr>
          <p:cNvPr id="12" name="Diagram 11">
            <a:extLst>
              <a:ext uri="{FF2B5EF4-FFF2-40B4-BE49-F238E27FC236}">
                <a16:creationId xmlns:a16="http://schemas.microsoft.com/office/drawing/2014/main" xmlns="" id="{25C74751-B9A3-4674-AF2F-EA34CFF7E539}"/>
              </a:ext>
            </a:extLst>
          </p:cNvPr>
          <p:cNvGraphicFramePr/>
          <p:nvPr>
            <p:extLst>
              <p:ext uri="{D42A27DB-BD31-4B8C-83A1-F6EECF244321}">
                <p14:modId xmlns:p14="http://schemas.microsoft.com/office/powerpoint/2010/main" val="488437907"/>
              </p:ext>
            </p:extLst>
          </p:nvPr>
        </p:nvGraphicFramePr>
        <p:xfrm>
          <a:off x="-625192" y="2468885"/>
          <a:ext cx="8557733" cy="3331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xmlns="" id="{37A41E16-B8DE-41EC-979D-8D51851DC089}"/>
              </a:ext>
            </a:extLst>
          </p:cNvPr>
          <p:cNvSpPr/>
          <p:nvPr/>
        </p:nvSpPr>
        <p:spPr>
          <a:xfrm rot="5400000">
            <a:off x="1167388" y="2583409"/>
            <a:ext cx="1000664" cy="1280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lvl="0" algn="ctr"/>
            <a:r>
              <a:rPr lang="en-ZA" dirty="0">
                <a:solidFill>
                  <a:srgbClr val="FF0000"/>
                </a:solidFill>
              </a:rPr>
              <a:t>Assessment Quality Partners (AQPs) .</a:t>
            </a:r>
          </a:p>
        </p:txBody>
      </p:sp>
      <p:sp>
        <p:nvSpPr>
          <p:cNvPr id="14" name="Rectangle 13">
            <a:extLst>
              <a:ext uri="{FF2B5EF4-FFF2-40B4-BE49-F238E27FC236}">
                <a16:creationId xmlns:a16="http://schemas.microsoft.com/office/drawing/2014/main" xmlns="" id="{A2E306DD-4BE7-40B5-BD8C-4860D98FD590}"/>
              </a:ext>
            </a:extLst>
          </p:cNvPr>
          <p:cNvSpPr/>
          <p:nvPr/>
        </p:nvSpPr>
        <p:spPr>
          <a:xfrm rot="5400000">
            <a:off x="5125936" y="4486257"/>
            <a:ext cx="1000664" cy="1280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lvl="0" algn="ctr"/>
            <a:r>
              <a:rPr lang="en-ZA" dirty="0">
                <a:solidFill>
                  <a:srgbClr val="FF0000"/>
                </a:solidFill>
              </a:rPr>
              <a:t>Development Quality Partners (DQPs)</a:t>
            </a:r>
          </a:p>
        </p:txBody>
      </p:sp>
      <p:graphicFrame>
        <p:nvGraphicFramePr>
          <p:cNvPr id="4" name="Diagram 3">
            <a:extLst>
              <a:ext uri="{FF2B5EF4-FFF2-40B4-BE49-F238E27FC236}">
                <a16:creationId xmlns:a16="http://schemas.microsoft.com/office/drawing/2014/main" xmlns="" id="{50BAB438-A3E1-40A7-947F-C431FE9463BA}"/>
              </a:ext>
            </a:extLst>
          </p:cNvPr>
          <p:cNvGraphicFramePr/>
          <p:nvPr>
            <p:extLst>
              <p:ext uri="{D42A27DB-BD31-4B8C-83A1-F6EECF244321}">
                <p14:modId xmlns:p14="http://schemas.microsoft.com/office/powerpoint/2010/main" val="428437508"/>
              </p:ext>
            </p:extLst>
          </p:nvPr>
        </p:nvGraphicFramePr>
        <p:xfrm>
          <a:off x="5929805" y="1543135"/>
          <a:ext cx="7310828" cy="51827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a:extLst>
              <a:ext uri="{FF2B5EF4-FFF2-40B4-BE49-F238E27FC236}">
                <a16:creationId xmlns:a16="http://schemas.microsoft.com/office/drawing/2014/main" xmlns="" id="{6D9435F1-32D0-473B-96FA-DF7E9B2DCC4B}"/>
              </a:ext>
            </a:extLst>
          </p:cNvPr>
          <p:cNvSpPr/>
          <p:nvPr/>
        </p:nvSpPr>
        <p:spPr>
          <a:xfrm>
            <a:off x="653281" y="5873814"/>
            <a:ext cx="11538719" cy="923330"/>
          </a:xfrm>
          <a:prstGeom prst="rect">
            <a:avLst/>
          </a:prstGeom>
        </p:spPr>
        <p:txBody>
          <a:bodyPr wrap="square">
            <a:spAutoFit/>
          </a:bodyPr>
          <a:lstStyle/>
          <a:p>
            <a:pPr>
              <a:spcBef>
                <a:spcPct val="0"/>
              </a:spcBef>
            </a:pPr>
            <a:r>
              <a:rPr lang="en-GB" i="1" dirty="0"/>
              <a:t>26 I (2) A delegation  under  subsection  (1)— </a:t>
            </a:r>
          </a:p>
          <a:p>
            <a:pPr>
              <a:spcBef>
                <a:spcPct val="0"/>
              </a:spcBef>
            </a:pPr>
            <a:r>
              <a:rPr lang="en-GB" i="1" dirty="0"/>
              <a:t>(a)  </a:t>
            </a:r>
            <a:r>
              <a:rPr lang="en-GB" b="1" i="1" dirty="0"/>
              <a:t>does  not  divest  </a:t>
            </a:r>
            <a:r>
              <a:rPr lang="en-GB" i="1" dirty="0"/>
              <a:t>the  QCTO  of  the  function  delegated  and  the  QCTO </a:t>
            </a:r>
          </a:p>
          <a:p>
            <a:pPr>
              <a:spcBef>
                <a:spcPct val="0"/>
              </a:spcBef>
            </a:pPr>
            <a:r>
              <a:rPr lang="en-GB" i="1" dirty="0"/>
              <a:t>may  </a:t>
            </a:r>
            <a:r>
              <a:rPr lang="en-GB" b="1" i="1" dirty="0"/>
              <a:t>at  any  time  review,  amend  </a:t>
            </a:r>
            <a:r>
              <a:rPr lang="en-GB" i="1" dirty="0"/>
              <a:t>or  </a:t>
            </a:r>
            <a:r>
              <a:rPr lang="en-GB" b="1" i="1" dirty="0"/>
              <a:t>set aside  </a:t>
            </a:r>
            <a:r>
              <a:rPr lang="en-GB" i="1" dirty="0"/>
              <a:t>any  decision  made  under the  delegation;</a:t>
            </a:r>
            <a:endParaRPr lang="en-ZA" i="1" dirty="0"/>
          </a:p>
        </p:txBody>
      </p:sp>
    </p:spTree>
    <p:extLst>
      <p:ext uri="{BB962C8B-B14F-4D97-AF65-F5344CB8AC3E}">
        <p14:creationId xmlns:p14="http://schemas.microsoft.com/office/powerpoint/2010/main" val="413700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8244902" cy="957489"/>
          </a:xfrm>
        </p:spPr>
        <p:txBody>
          <a:bodyPr>
            <a:normAutofit fontScale="90000"/>
          </a:bodyPr>
          <a:lstStyle/>
          <a:p>
            <a:r>
              <a:rPr lang="en-US" sz="3200" dirty="0"/>
              <a:t>4. Necessity to Revoke Delegated Functions</a:t>
            </a:r>
          </a:p>
        </p:txBody>
      </p:sp>
      <p:sp>
        <p:nvSpPr>
          <p:cNvPr id="8" name="Title 1">
            <a:extLst>
              <a:ext uri="{FF2B5EF4-FFF2-40B4-BE49-F238E27FC236}">
                <a16:creationId xmlns:a16="http://schemas.microsoft.com/office/drawing/2014/main" xmlns="" id="{3B5ABA6C-6A21-4E71-98F4-B75CA450B72C}"/>
              </a:ext>
            </a:extLst>
          </p:cNvPr>
          <p:cNvSpPr txBox="1">
            <a:spLocks/>
          </p:cNvSpPr>
          <p:nvPr/>
        </p:nvSpPr>
        <p:spPr>
          <a:xfrm>
            <a:off x="519536" y="1593273"/>
            <a:ext cx="4565082" cy="489960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b="1" kern="1200">
                <a:solidFill>
                  <a:srgbClr val="FF0000"/>
                </a:solidFill>
                <a:latin typeface="Arial" panose="020B0604020202020204" pitchFamily="34" charset="0"/>
                <a:ea typeface="+mj-ea"/>
                <a:cs typeface="Arial" panose="020B0604020202020204" pitchFamily="34" charset="0"/>
              </a:defRPr>
            </a:lvl1pPr>
          </a:lstStyle>
          <a:p>
            <a:pPr marL="342900" indent="-342900">
              <a:buFont typeface="Arial" panose="020B0604020202020204" pitchFamily="34" charset="0"/>
              <a:buChar char="•"/>
            </a:pPr>
            <a:r>
              <a:rPr lang="en-GB" sz="2400" b="0" dirty="0">
                <a:solidFill>
                  <a:srgbClr val="C00000"/>
                </a:solidFill>
              </a:rPr>
              <a:t>SDA 26 </a:t>
            </a:r>
            <a:r>
              <a:rPr lang="en-GB" sz="2400" b="0" dirty="0" smtClean="0">
                <a:solidFill>
                  <a:srgbClr val="C00000"/>
                </a:solidFill>
              </a:rPr>
              <a:t>I</a:t>
            </a:r>
            <a:r>
              <a:rPr lang="en-GB" sz="2400" b="0" dirty="0">
                <a:solidFill>
                  <a:srgbClr val="C00000"/>
                </a:solidFill>
              </a:rPr>
              <a:t> </a:t>
            </a:r>
            <a:r>
              <a:rPr lang="en-GB" sz="2400" b="0" dirty="0" smtClean="0">
                <a:solidFill>
                  <a:srgbClr val="C00000"/>
                </a:solidFill>
              </a:rPr>
              <a:t>- mandate </a:t>
            </a:r>
            <a:r>
              <a:rPr lang="en-GB" sz="2400" b="0" dirty="0">
                <a:solidFill>
                  <a:srgbClr val="C00000"/>
                </a:solidFill>
              </a:rPr>
              <a:t>requires QCTO to take control of the delegated functions</a:t>
            </a:r>
            <a:r>
              <a:rPr lang="en-ZA" sz="2400" b="0" dirty="0">
                <a:solidFill>
                  <a:srgbClr val="C00000"/>
                </a:solidFill>
                <a:latin typeface="Calibri"/>
              </a:rPr>
              <a:t>.</a:t>
            </a:r>
          </a:p>
          <a:p>
            <a:pPr marL="342900" indent="-342900">
              <a:buFont typeface="Arial" panose="020B0604020202020204" pitchFamily="34" charset="0"/>
              <a:buChar char="•"/>
            </a:pPr>
            <a:endParaRPr lang="en-ZA" sz="2400" b="0" dirty="0">
              <a:solidFill>
                <a:srgbClr val="C00000"/>
              </a:solidFill>
              <a:latin typeface="Calibri"/>
            </a:endParaRPr>
          </a:p>
          <a:p>
            <a:pPr marL="342900" indent="-342900">
              <a:buFont typeface="Arial" panose="020B0604020202020204" pitchFamily="34" charset="0"/>
              <a:buChar char="•"/>
            </a:pPr>
            <a:r>
              <a:rPr lang="en-ZA" sz="2400" b="0" dirty="0">
                <a:solidFill>
                  <a:srgbClr val="C00000"/>
                </a:solidFill>
                <a:latin typeface="Calibri"/>
              </a:rPr>
              <a:t>QCTO delegated functions: </a:t>
            </a:r>
            <a:r>
              <a:rPr lang="en-ZA" sz="2400" b="0" i="1" dirty="0">
                <a:solidFill>
                  <a:srgbClr val="C00000"/>
                </a:solidFill>
                <a:latin typeface="Calibri"/>
              </a:rPr>
              <a:t>(26 I b) may be performed by QCTO, (26 I C) may be revoked by QCTO at any time.</a:t>
            </a:r>
          </a:p>
          <a:p>
            <a:pPr marL="342900" indent="-342900">
              <a:buFont typeface="Arial" panose="020B0604020202020204" pitchFamily="34" charset="0"/>
              <a:buChar char="•"/>
            </a:pPr>
            <a:endParaRPr lang="en-ZA" sz="2400" b="0" dirty="0">
              <a:solidFill>
                <a:srgbClr val="C00000"/>
              </a:solidFill>
              <a:latin typeface="Calibri"/>
            </a:endParaRPr>
          </a:p>
          <a:p>
            <a:pPr marL="342900" indent="-342900">
              <a:buFont typeface="Arial" panose="020B0604020202020204" pitchFamily="34" charset="0"/>
              <a:buChar char="•"/>
            </a:pPr>
            <a:r>
              <a:rPr lang="en-ZA" sz="2400" b="0" dirty="0">
                <a:solidFill>
                  <a:srgbClr val="C00000"/>
                </a:solidFill>
                <a:latin typeface="Calibri"/>
              </a:rPr>
              <a:t>Ministerial Guidelines of 2014/15 </a:t>
            </a:r>
            <a:r>
              <a:rPr lang="en-GB" sz="2400" b="0" dirty="0">
                <a:solidFill>
                  <a:srgbClr val="C00000"/>
                </a:solidFill>
                <a:latin typeface="Calibri"/>
              </a:rPr>
              <a:t>“Ongoing support to the QCTO to become fully operational”</a:t>
            </a:r>
            <a:endParaRPr lang="en-ZA" sz="2400" b="0" dirty="0">
              <a:solidFill>
                <a:srgbClr val="C00000"/>
              </a:solidFill>
              <a:latin typeface="Calibri"/>
            </a:endParaRPr>
          </a:p>
          <a:p>
            <a:pPr marL="342900" indent="-342900">
              <a:buFont typeface="Arial" panose="020B0604020202020204" pitchFamily="34" charset="0"/>
              <a:buChar char="•"/>
            </a:pPr>
            <a:endParaRPr lang="en-ZA" sz="2400" b="0" dirty="0">
              <a:solidFill>
                <a:srgbClr val="C00000"/>
              </a:solidFill>
              <a:latin typeface="Calibri"/>
            </a:endParaRPr>
          </a:p>
          <a:p>
            <a:pPr marL="342900" indent="-342900">
              <a:buFont typeface="Arial" panose="020B0604020202020204" pitchFamily="34" charset="0"/>
              <a:buChar char="•"/>
            </a:pPr>
            <a:r>
              <a:rPr lang="en-GB" sz="2400" b="0" dirty="0">
                <a:solidFill>
                  <a:srgbClr val="C00000"/>
                </a:solidFill>
                <a:latin typeface="Calibri"/>
              </a:rPr>
              <a:t>White Paper on Post School Education and Training (WPPSET) 2013: 71.</a:t>
            </a:r>
          </a:p>
          <a:p>
            <a:pPr marL="342900" indent="-342900">
              <a:buFont typeface="Arial" panose="020B0604020202020204" pitchFamily="34" charset="0"/>
              <a:buChar char="•"/>
            </a:pPr>
            <a:endParaRPr lang="en-GB" sz="2400" b="0" dirty="0">
              <a:solidFill>
                <a:srgbClr val="C00000"/>
              </a:solidFill>
              <a:latin typeface="Calibri"/>
            </a:endParaRPr>
          </a:p>
        </p:txBody>
      </p:sp>
      <p:graphicFrame>
        <p:nvGraphicFramePr>
          <p:cNvPr id="3" name="Diagram 2">
            <a:extLst>
              <a:ext uri="{FF2B5EF4-FFF2-40B4-BE49-F238E27FC236}">
                <a16:creationId xmlns:a16="http://schemas.microsoft.com/office/drawing/2014/main" xmlns="" id="{DEC425F7-B5A3-493F-B031-6E05491170A7}"/>
              </a:ext>
            </a:extLst>
          </p:cNvPr>
          <p:cNvGraphicFramePr/>
          <p:nvPr>
            <p:extLst>
              <p:ext uri="{D42A27DB-BD31-4B8C-83A1-F6EECF244321}">
                <p14:modId xmlns:p14="http://schemas.microsoft.com/office/powerpoint/2010/main" val="2306923512"/>
              </p:ext>
            </p:extLst>
          </p:nvPr>
        </p:nvGraphicFramePr>
        <p:xfrm>
          <a:off x="4761780" y="1322614"/>
          <a:ext cx="6910683" cy="5535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xmlns="" id="{8361836C-E298-4AF7-883F-CAEEC1BEB345}"/>
              </a:ext>
            </a:extLst>
          </p:cNvPr>
          <p:cNvSpPr/>
          <p:nvPr/>
        </p:nvSpPr>
        <p:spPr>
          <a:xfrm rot="5400000">
            <a:off x="8560234" y="139863"/>
            <a:ext cx="408408" cy="2896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r>
              <a:rPr lang="en-GB" dirty="0">
                <a:solidFill>
                  <a:srgbClr val="C00000"/>
                </a:solidFill>
              </a:rPr>
              <a:t>WPPSET 2013: 71.</a:t>
            </a:r>
          </a:p>
        </p:txBody>
      </p:sp>
    </p:spTree>
    <p:extLst>
      <p:ext uri="{BB962C8B-B14F-4D97-AF65-F5344CB8AC3E}">
        <p14:creationId xmlns:p14="http://schemas.microsoft.com/office/powerpoint/2010/main" val="276249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DEC425F7-B5A3-493F-B031-6E05491170A7}"/>
              </a:ext>
            </a:extLst>
          </p:cNvPr>
          <p:cNvGraphicFramePr/>
          <p:nvPr>
            <p:extLst>
              <p:ext uri="{D42A27DB-BD31-4B8C-83A1-F6EECF244321}">
                <p14:modId xmlns:p14="http://schemas.microsoft.com/office/powerpoint/2010/main" val="3690124818"/>
              </p:ext>
            </p:extLst>
          </p:nvPr>
        </p:nvGraphicFramePr>
        <p:xfrm>
          <a:off x="554041" y="1335857"/>
          <a:ext cx="9956941" cy="5535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xmlns="" id="{6BA9D587-5F4A-4390-8955-99012A0816BB}"/>
              </a:ext>
            </a:extLst>
          </p:cNvPr>
          <p:cNvSpPr>
            <a:spLocks noGrp="1"/>
          </p:cNvSpPr>
          <p:nvPr>
            <p:ph type="title"/>
          </p:nvPr>
        </p:nvSpPr>
        <p:spPr>
          <a:xfrm>
            <a:off x="519536" y="365125"/>
            <a:ext cx="8244902" cy="957489"/>
          </a:xfrm>
        </p:spPr>
        <p:txBody>
          <a:bodyPr>
            <a:normAutofit fontScale="90000"/>
          </a:bodyPr>
          <a:lstStyle/>
          <a:p>
            <a:r>
              <a:rPr lang="en-US" sz="3200" dirty="0"/>
              <a:t>4</a:t>
            </a:r>
            <a:r>
              <a:rPr lang="en-US" sz="3200" dirty="0" smtClean="0"/>
              <a:t>. </a:t>
            </a:r>
            <a:r>
              <a:rPr lang="en-US" sz="3200" dirty="0"/>
              <a:t>Necessity to Revoke Delegated Functions (</a:t>
            </a:r>
            <a:r>
              <a:rPr lang="en-US" sz="3200" dirty="0" smtClean="0"/>
              <a:t>Cont.)</a:t>
            </a:r>
            <a:endParaRPr lang="en-US" sz="3200" dirty="0"/>
          </a:p>
        </p:txBody>
      </p:sp>
    </p:spTree>
    <p:extLst>
      <p:ext uri="{BB962C8B-B14F-4D97-AF65-F5344CB8AC3E}">
        <p14:creationId xmlns:p14="http://schemas.microsoft.com/office/powerpoint/2010/main" val="424290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8244902" cy="957489"/>
          </a:xfrm>
        </p:spPr>
        <p:txBody>
          <a:bodyPr>
            <a:normAutofit/>
          </a:bodyPr>
          <a:lstStyle/>
          <a:p>
            <a:r>
              <a:rPr lang="en-US" sz="3200" dirty="0" smtClean="0"/>
              <a:t>5. </a:t>
            </a:r>
            <a:r>
              <a:rPr lang="en-US" sz="3200" dirty="0"/>
              <a:t>Critical Events from 2008 to date</a:t>
            </a:r>
          </a:p>
        </p:txBody>
      </p:sp>
      <p:graphicFrame>
        <p:nvGraphicFramePr>
          <p:cNvPr id="3" name="Diagram 2">
            <a:extLst>
              <a:ext uri="{FF2B5EF4-FFF2-40B4-BE49-F238E27FC236}">
                <a16:creationId xmlns:a16="http://schemas.microsoft.com/office/drawing/2014/main" xmlns="" id="{DEC425F7-B5A3-493F-B031-6E05491170A7}"/>
              </a:ext>
            </a:extLst>
          </p:cNvPr>
          <p:cNvGraphicFramePr/>
          <p:nvPr>
            <p:extLst>
              <p:ext uri="{D42A27DB-BD31-4B8C-83A1-F6EECF244321}">
                <p14:modId xmlns:p14="http://schemas.microsoft.com/office/powerpoint/2010/main" val="4032979112"/>
              </p:ext>
            </p:extLst>
          </p:nvPr>
        </p:nvGraphicFramePr>
        <p:xfrm>
          <a:off x="699645" y="1482436"/>
          <a:ext cx="9134467" cy="5375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Rounded Corners 6">
            <a:extLst>
              <a:ext uri="{FF2B5EF4-FFF2-40B4-BE49-F238E27FC236}">
                <a16:creationId xmlns:a16="http://schemas.microsoft.com/office/drawing/2014/main" xmlns="" id="{BA32EB75-66E8-4C24-8D7E-4D07CA27101F}"/>
              </a:ext>
            </a:extLst>
          </p:cNvPr>
          <p:cNvSpPr/>
          <p:nvPr/>
        </p:nvSpPr>
        <p:spPr>
          <a:xfrm>
            <a:off x="1239379" y="2389766"/>
            <a:ext cx="4501038" cy="47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marL="85725" indent="-85725" defTabSz="1289050">
              <a:lnSpc>
                <a:spcPts val="1700"/>
              </a:lnSpc>
              <a:spcBef>
                <a:spcPct val="0"/>
              </a:spcBef>
              <a:buFont typeface="Arial" panose="020B0604020202020204" pitchFamily="34" charset="0"/>
              <a:buChar char="•"/>
            </a:pPr>
            <a:endParaRPr lang="en-ZA" sz="2000" dirty="0">
              <a:solidFill>
                <a:srgbClr val="FF0000"/>
              </a:solidFill>
              <a:latin typeface="Calibri"/>
            </a:endParaRPr>
          </a:p>
        </p:txBody>
      </p:sp>
      <p:sp>
        <p:nvSpPr>
          <p:cNvPr id="9" name="Rectangle: Rounded Corners 8">
            <a:extLst>
              <a:ext uri="{FF2B5EF4-FFF2-40B4-BE49-F238E27FC236}">
                <a16:creationId xmlns:a16="http://schemas.microsoft.com/office/drawing/2014/main" xmlns="" id="{A1B7C3B5-6BE8-4DFB-A32E-DD467732FA7B}"/>
              </a:ext>
            </a:extLst>
          </p:cNvPr>
          <p:cNvSpPr/>
          <p:nvPr/>
        </p:nvSpPr>
        <p:spPr>
          <a:xfrm>
            <a:off x="1239379" y="4252850"/>
            <a:ext cx="4501039" cy="47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marL="85725" indent="-85725" defTabSz="1289050">
              <a:lnSpc>
                <a:spcPts val="1700"/>
              </a:lnSpc>
              <a:spcBef>
                <a:spcPct val="0"/>
              </a:spcBef>
              <a:buFont typeface="Arial" panose="020B0604020202020204" pitchFamily="34" charset="0"/>
              <a:buChar char="•"/>
            </a:pPr>
            <a:endParaRPr lang="en-ZA" sz="2000" dirty="0">
              <a:solidFill>
                <a:srgbClr val="FF0000"/>
              </a:solidFill>
              <a:latin typeface="Calibri"/>
            </a:endParaRPr>
          </a:p>
        </p:txBody>
      </p:sp>
    </p:spTree>
    <p:extLst>
      <p:ext uri="{BB962C8B-B14F-4D97-AF65-F5344CB8AC3E}">
        <p14:creationId xmlns:p14="http://schemas.microsoft.com/office/powerpoint/2010/main" val="537917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36" y="365125"/>
            <a:ext cx="8244902" cy="957489"/>
          </a:xfrm>
        </p:spPr>
        <p:txBody>
          <a:bodyPr>
            <a:normAutofit fontScale="90000"/>
          </a:bodyPr>
          <a:lstStyle/>
          <a:p>
            <a:r>
              <a:rPr lang="en-US" sz="3200" dirty="0"/>
              <a:t>5</a:t>
            </a:r>
            <a:r>
              <a:rPr lang="en-US" sz="3200" dirty="0" smtClean="0"/>
              <a:t>. </a:t>
            </a:r>
            <a:r>
              <a:rPr lang="en-US" sz="3200" dirty="0"/>
              <a:t>Critical Events from 2008 to </a:t>
            </a:r>
            <a:r>
              <a:rPr lang="en-US" sz="3200" dirty="0" smtClean="0"/>
              <a:t>date (cont.)</a:t>
            </a:r>
            <a:endParaRPr lang="en-US" sz="3200" dirty="0"/>
          </a:p>
        </p:txBody>
      </p:sp>
      <p:sp>
        <p:nvSpPr>
          <p:cNvPr id="7" name="Rectangle: Rounded Corners 6">
            <a:extLst>
              <a:ext uri="{FF2B5EF4-FFF2-40B4-BE49-F238E27FC236}">
                <a16:creationId xmlns:a16="http://schemas.microsoft.com/office/drawing/2014/main" xmlns="" id="{BA32EB75-66E8-4C24-8D7E-4D07CA27101F}"/>
              </a:ext>
            </a:extLst>
          </p:cNvPr>
          <p:cNvSpPr/>
          <p:nvPr/>
        </p:nvSpPr>
        <p:spPr>
          <a:xfrm>
            <a:off x="1239379" y="2389766"/>
            <a:ext cx="4501038" cy="47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marL="85725" indent="-85725" defTabSz="1289050">
              <a:lnSpc>
                <a:spcPts val="1700"/>
              </a:lnSpc>
              <a:spcBef>
                <a:spcPct val="0"/>
              </a:spcBef>
              <a:buFont typeface="Arial" panose="020B0604020202020204" pitchFamily="34" charset="0"/>
              <a:buChar char="•"/>
            </a:pPr>
            <a:endParaRPr lang="en-ZA" sz="2000" dirty="0">
              <a:solidFill>
                <a:srgbClr val="FF0000"/>
              </a:solidFill>
              <a:latin typeface="Calibri"/>
            </a:endParaRPr>
          </a:p>
        </p:txBody>
      </p:sp>
      <p:sp>
        <p:nvSpPr>
          <p:cNvPr id="9" name="Rectangle: Rounded Corners 8">
            <a:extLst>
              <a:ext uri="{FF2B5EF4-FFF2-40B4-BE49-F238E27FC236}">
                <a16:creationId xmlns:a16="http://schemas.microsoft.com/office/drawing/2014/main" xmlns="" id="{A1B7C3B5-6BE8-4DFB-A32E-DD467732FA7B}"/>
              </a:ext>
            </a:extLst>
          </p:cNvPr>
          <p:cNvSpPr/>
          <p:nvPr/>
        </p:nvSpPr>
        <p:spPr>
          <a:xfrm>
            <a:off x="1239379" y="4252850"/>
            <a:ext cx="4501039" cy="47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marL="85725" indent="-85725" defTabSz="1289050">
              <a:lnSpc>
                <a:spcPts val="1700"/>
              </a:lnSpc>
              <a:spcBef>
                <a:spcPct val="0"/>
              </a:spcBef>
              <a:buFont typeface="Arial" panose="020B0604020202020204" pitchFamily="34" charset="0"/>
              <a:buChar char="•"/>
            </a:pPr>
            <a:endParaRPr lang="en-ZA" sz="2000" dirty="0">
              <a:solidFill>
                <a:srgbClr val="FF0000"/>
              </a:solidFill>
              <a:latin typeface="Calibri"/>
            </a:endParaRPr>
          </a:p>
        </p:txBody>
      </p:sp>
      <p:graphicFrame>
        <p:nvGraphicFramePr>
          <p:cNvPr id="13" name="Diagram 12">
            <a:extLst>
              <a:ext uri="{FF2B5EF4-FFF2-40B4-BE49-F238E27FC236}">
                <a16:creationId xmlns:a16="http://schemas.microsoft.com/office/drawing/2014/main" xmlns="" id="{40A15783-9135-414F-9517-EFB114B8356F}"/>
              </a:ext>
            </a:extLst>
          </p:cNvPr>
          <p:cNvGraphicFramePr/>
          <p:nvPr>
            <p:extLst>
              <p:ext uri="{D42A27DB-BD31-4B8C-83A1-F6EECF244321}">
                <p14:modId xmlns:p14="http://schemas.microsoft.com/office/powerpoint/2010/main" val="3797656882"/>
              </p:ext>
            </p:extLst>
          </p:nvPr>
        </p:nvGraphicFramePr>
        <p:xfrm>
          <a:off x="519536" y="1466490"/>
          <a:ext cx="7529955" cy="5391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1" name="Group 30">
            <a:extLst>
              <a:ext uri="{FF2B5EF4-FFF2-40B4-BE49-F238E27FC236}">
                <a16:creationId xmlns:a16="http://schemas.microsoft.com/office/drawing/2014/main" xmlns="" id="{F1B68E93-A77B-4B89-85B9-A8642388C811}"/>
              </a:ext>
            </a:extLst>
          </p:cNvPr>
          <p:cNvGrpSpPr/>
          <p:nvPr/>
        </p:nvGrpSpPr>
        <p:grpSpPr>
          <a:xfrm>
            <a:off x="6386943" y="1506300"/>
            <a:ext cx="5285520" cy="3471372"/>
            <a:chOff x="6386943" y="1506300"/>
            <a:chExt cx="5285520" cy="3471372"/>
          </a:xfrm>
        </p:grpSpPr>
        <p:sp>
          <p:nvSpPr>
            <p:cNvPr id="4" name="Double Brace 3">
              <a:extLst>
                <a:ext uri="{FF2B5EF4-FFF2-40B4-BE49-F238E27FC236}">
                  <a16:creationId xmlns:a16="http://schemas.microsoft.com/office/drawing/2014/main" xmlns="" id="{4A1F7B92-3FC5-498A-92E0-DA4CBDD212F8}"/>
                </a:ext>
              </a:extLst>
            </p:cNvPr>
            <p:cNvSpPr/>
            <p:nvPr/>
          </p:nvSpPr>
          <p:spPr>
            <a:xfrm>
              <a:off x="8049490" y="1506300"/>
              <a:ext cx="3622973" cy="1122838"/>
            </a:xfrm>
            <a:prstGeom prst="bracePair">
              <a:avLst/>
            </a:prstGeom>
            <a:ln>
              <a:solidFill>
                <a:srgbClr val="EC5C48"/>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ts val="1600"/>
                </a:lnSpc>
              </a:pPr>
              <a:r>
                <a:rPr lang="en-GB" dirty="0">
                  <a:solidFill>
                    <a:srgbClr val="C00000"/>
                  </a:solidFill>
                </a:rPr>
                <a:t>No strategic decisions could be taken during the 6 consultation meetings, as these meetings were mainly attended by SETA operational staff.</a:t>
              </a:r>
              <a:endParaRPr lang="en-ZA" dirty="0"/>
            </a:p>
          </p:txBody>
        </p:sp>
        <p:cxnSp>
          <p:nvCxnSpPr>
            <p:cNvPr id="6" name="Straight Arrow Connector 5">
              <a:extLst>
                <a:ext uri="{FF2B5EF4-FFF2-40B4-BE49-F238E27FC236}">
                  <a16:creationId xmlns:a16="http://schemas.microsoft.com/office/drawing/2014/main" xmlns="" id="{41AFC927-6D9E-4279-88F6-A50C9AF79D6B}"/>
                </a:ext>
              </a:extLst>
            </p:cNvPr>
            <p:cNvCxnSpPr>
              <a:cxnSpLocks/>
              <a:stCxn id="4" idx="1"/>
            </p:cNvCxnSpPr>
            <p:nvPr/>
          </p:nvCxnSpPr>
          <p:spPr>
            <a:xfrm flipH="1">
              <a:off x="7065818" y="2067719"/>
              <a:ext cx="983672" cy="250608"/>
            </a:xfrm>
            <a:prstGeom prst="straightConnector1">
              <a:avLst/>
            </a:prstGeom>
            <a:ln w="28575">
              <a:solidFill>
                <a:srgbClr val="EC5C48"/>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xmlns="" id="{B60876BF-852E-4FC9-A1B0-760169DFF018}"/>
                </a:ext>
              </a:extLst>
            </p:cNvPr>
            <p:cNvCxnSpPr>
              <a:cxnSpLocks/>
              <a:stCxn id="4" idx="1"/>
            </p:cNvCxnSpPr>
            <p:nvPr/>
          </p:nvCxnSpPr>
          <p:spPr>
            <a:xfrm flipH="1" flipV="1">
              <a:off x="6742545" y="1671782"/>
              <a:ext cx="1306945" cy="395937"/>
            </a:xfrm>
            <a:prstGeom prst="straightConnector1">
              <a:avLst/>
            </a:prstGeom>
            <a:ln w="28575">
              <a:solidFill>
                <a:srgbClr val="EC5C48"/>
              </a:solidFill>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xmlns="" id="{5443558B-97CB-47BD-9FFB-0E039F206500}"/>
                </a:ext>
              </a:extLst>
            </p:cNvPr>
            <p:cNvCxnSpPr>
              <a:cxnSpLocks/>
              <a:stCxn id="4" idx="1"/>
            </p:cNvCxnSpPr>
            <p:nvPr/>
          </p:nvCxnSpPr>
          <p:spPr>
            <a:xfrm flipH="1">
              <a:off x="6386943" y="2067719"/>
              <a:ext cx="1662547" cy="1112029"/>
            </a:xfrm>
            <a:prstGeom prst="straightConnector1">
              <a:avLst/>
            </a:prstGeom>
            <a:ln w="28575">
              <a:solidFill>
                <a:srgbClr val="EC5C48"/>
              </a:solidFill>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a16="http://schemas.microsoft.com/office/drawing/2014/main" xmlns="" id="{8745D25A-40DA-4D04-8D06-2E23D2D59017}"/>
                </a:ext>
              </a:extLst>
            </p:cNvPr>
            <p:cNvCxnSpPr>
              <a:cxnSpLocks/>
              <a:stCxn id="4" idx="1"/>
            </p:cNvCxnSpPr>
            <p:nvPr/>
          </p:nvCxnSpPr>
          <p:spPr>
            <a:xfrm flipH="1">
              <a:off x="6881091" y="2067719"/>
              <a:ext cx="1168399" cy="1271252"/>
            </a:xfrm>
            <a:prstGeom prst="straightConnector1">
              <a:avLst/>
            </a:prstGeom>
            <a:ln w="28575">
              <a:solidFill>
                <a:srgbClr val="EC5C48"/>
              </a:solidFill>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a:extLst>
                <a:ext uri="{FF2B5EF4-FFF2-40B4-BE49-F238E27FC236}">
                  <a16:creationId xmlns:a16="http://schemas.microsoft.com/office/drawing/2014/main" xmlns="" id="{9E366A44-305B-42F9-A703-BE7151B2C41D}"/>
                </a:ext>
              </a:extLst>
            </p:cNvPr>
            <p:cNvCxnSpPr>
              <a:cxnSpLocks/>
              <a:stCxn id="4" idx="1"/>
            </p:cNvCxnSpPr>
            <p:nvPr/>
          </p:nvCxnSpPr>
          <p:spPr>
            <a:xfrm flipH="1">
              <a:off x="6957289" y="2067719"/>
              <a:ext cx="1092201" cy="2471340"/>
            </a:xfrm>
            <a:prstGeom prst="straightConnector1">
              <a:avLst/>
            </a:prstGeom>
            <a:ln w="28575">
              <a:solidFill>
                <a:srgbClr val="EC5C48"/>
              </a:solidFill>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a:extLst>
                <a:ext uri="{FF2B5EF4-FFF2-40B4-BE49-F238E27FC236}">
                  <a16:creationId xmlns:a16="http://schemas.microsoft.com/office/drawing/2014/main" xmlns="" id="{9E366A44-305B-42F9-A703-BE7151B2C41D}"/>
                </a:ext>
              </a:extLst>
            </p:cNvPr>
            <p:cNvCxnSpPr>
              <a:cxnSpLocks/>
              <a:stCxn id="4" idx="1"/>
            </p:cNvCxnSpPr>
            <p:nvPr/>
          </p:nvCxnSpPr>
          <p:spPr>
            <a:xfrm flipH="1">
              <a:off x="7033490" y="2067719"/>
              <a:ext cx="1016000" cy="2909953"/>
            </a:xfrm>
            <a:prstGeom prst="straightConnector1">
              <a:avLst/>
            </a:prstGeom>
            <a:ln w="28575">
              <a:solidFill>
                <a:srgbClr val="EC5C48"/>
              </a:solidFill>
              <a:tailEnd type="triangle"/>
            </a:ln>
          </p:spPr>
          <p:style>
            <a:lnRef idx="3">
              <a:schemeClr val="accent2"/>
            </a:lnRef>
            <a:fillRef idx="0">
              <a:schemeClr val="accent2"/>
            </a:fillRef>
            <a:effectRef idx="2">
              <a:schemeClr val="accent2"/>
            </a:effectRef>
            <a:fontRef idx="minor">
              <a:schemeClr val="tx1"/>
            </a:fontRef>
          </p:style>
        </p:cxnSp>
      </p:grpSp>
      <p:sp>
        <p:nvSpPr>
          <p:cNvPr id="28" name="Double Brace 27">
            <a:extLst>
              <a:ext uri="{FF2B5EF4-FFF2-40B4-BE49-F238E27FC236}">
                <a16:creationId xmlns:a16="http://schemas.microsoft.com/office/drawing/2014/main" xmlns="" id="{43BC95E8-23AC-447F-9818-B891584FA33B}"/>
              </a:ext>
            </a:extLst>
          </p:cNvPr>
          <p:cNvSpPr/>
          <p:nvPr/>
        </p:nvSpPr>
        <p:spPr>
          <a:xfrm>
            <a:off x="8049489" y="2810223"/>
            <a:ext cx="3622973" cy="1122838"/>
          </a:xfrm>
          <a:prstGeom prst="bracePair">
            <a:avLst/>
          </a:prstGeom>
          <a:ln>
            <a:solidFill>
              <a:srgbClr val="EC5C48"/>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ts val="1600"/>
              </a:lnSpc>
            </a:pPr>
            <a:r>
              <a:rPr lang="en-GB" dirty="0">
                <a:solidFill>
                  <a:srgbClr val="C00000"/>
                </a:solidFill>
              </a:rPr>
              <a:t>The meeting of </a:t>
            </a:r>
            <a:r>
              <a:rPr lang="en-GB" dirty="0" smtClean="0">
                <a:solidFill>
                  <a:srgbClr val="C00000"/>
                </a:solidFill>
              </a:rPr>
              <a:t>21 </a:t>
            </a:r>
            <a:r>
              <a:rPr lang="en-GB" dirty="0">
                <a:solidFill>
                  <a:srgbClr val="C00000"/>
                </a:solidFill>
              </a:rPr>
              <a:t>November 2017 was coordinated by the DHET in a bid to ensure that the nominated CEOs attend. </a:t>
            </a:r>
          </a:p>
        </p:txBody>
      </p:sp>
      <p:sp>
        <p:nvSpPr>
          <p:cNvPr id="29" name="Double Brace 28">
            <a:extLst>
              <a:ext uri="{FF2B5EF4-FFF2-40B4-BE49-F238E27FC236}">
                <a16:creationId xmlns:a16="http://schemas.microsoft.com/office/drawing/2014/main" xmlns="" id="{38EEBADE-6E84-4F50-9C9A-7687547448B9}"/>
              </a:ext>
            </a:extLst>
          </p:cNvPr>
          <p:cNvSpPr/>
          <p:nvPr/>
        </p:nvSpPr>
        <p:spPr>
          <a:xfrm>
            <a:off x="8049488" y="4107770"/>
            <a:ext cx="3622973" cy="1435005"/>
          </a:xfrm>
          <a:prstGeom prst="bracePair">
            <a:avLst/>
          </a:prstGeom>
          <a:ln>
            <a:solidFill>
              <a:srgbClr val="EC5C48"/>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ts val="1600"/>
              </a:lnSpc>
            </a:pPr>
            <a:r>
              <a:rPr lang="en-GB" dirty="0">
                <a:solidFill>
                  <a:srgbClr val="C00000"/>
                </a:solidFill>
              </a:rPr>
              <a:t>In an attempt to get traction on this process, QCTO invited SETA CEOs and QA Managers to a meeting on 27 Sept 2018, Despite the confirmations (with 3 apologies), only a single Acting CEO arrived for the meeting.  </a:t>
            </a:r>
          </a:p>
        </p:txBody>
      </p:sp>
      <p:sp>
        <p:nvSpPr>
          <p:cNvPr id="30" name="Double Brace 29">
            <a:extLst>
              <a:ext uri="{FF2B5EF4-FFF2-40B4-BE49-F238E27FC236}">
                <a16:creationId xmlns:a16="http://schemas.microsoft.com/office/drawing/2014/main" xmlns="" id="{E48BB2EE-69FA-4521-897B-EB8FE4786C97}"/>
              </a:ext>
            </a:extLst>
          </p:cNvPr>
          <p:cNvSpPr/>
          <p:nvPr/>
        </p:nvSpPr>
        <p:spPr>
          <a:xfrm>
            <a:off x="8049487" y="5604080"/>
            <a:ext cx="3622973" cy="1253920"/>
          </a:xfrm>
          <a:prstGeom prst="bracePair">
            <a:avLst/>
          </a:prstGeom>
          <a:ln>
            <a:solidFill>
              <a:srgbClr val="EC5C48"/>
            </a:solidFill>
          </a:ln>
        </p:spPr>
        <p:style>
          <a:lnRef idx="1">
            <a:schemeClr val="accent1"/>
          </a:lnRef>
          <a:fillRef idx="0">
            <a:schemeClr val="accent1"/>
          </a:fillRef>
          <a:effectRef idx="0">
            <a:schemeClr val="accent1"/>
          </a:effectRef>
          <a:fontRef idx="minor">
            <a:schemeClr val="tx1"/>
          </a:fontRef>
        </p:style>
        <p:txBody>
          <a:bodyPr rtlCol="0" anchor="ctr"/>
          <a:lstStyle/>
          <a:p>
            <a:pPr algn="just">
              <a:lnSpc>
                <a:spcPts val="1600"/>
              </a:lnSpc>
            </a:pPr>
            <a:endParaRPr lang="en-ZA" dirty="0">
              <a:solidFill>
                <a:srgbClr val="C00000"/>
              </a:solidFill>
            </a:endParaRPr>
          </a:p>
          <a:p>
            <a:pPr algn="just">
              <a:lnSpc>
                <a:spcPts val="1600"/>
              </a:lnSpc>
            </a:pPr>
            <a:endParaRPr lang="en-ZA" dirty="0">
              <a:solidFill>
                <a:srgbClr val="C00000"/>
              </a:solidFill>
            </a:endParaRPr>
          </a:p>
          <a:p>
            <a:pPr>
              <a:lnSpc>
                <a:spcPts val="1600"/>
              </a:lnSpc>
            </a:pPr>
            <a:r>
              <a:rPr lang="en-GB" dirty="0">
                <a:solidFill>
                  <a:srgbClr val="C00000"/>
                </a:solidFill>
              </a:rPr>
              <a:t>The SETA delegation requested additional time from the MHEST to discuss (</a:t>
            </a:r>
            <a:r>
              <a:rPr lang="en-GB" dirty="0" smtClean="0">
                <a:solidFill>
                  <a:srgbClr val="C00000"/>
                </a:solidFill>
              </a:rPr>
              <a:t>needed </a:t>
            </a:r>
            <a:r>
              <a:rPr lang="en-GB" dirty="0">
                <a:solidFill>
                  <a:srgbClr val="C00000"/>
                </a:solidFill>
              </a:rPr>
              <a:t>to consult more broadly before commenting or committing to the plan). </a:t>
            </a:r>
          </a:p>
          <a:p>
            <a:pPr algn="just">
              <a:lnSpc>
                <a:spcPts val="1600"/>
              </a:lnSpc>
            </a:pPr>
            <a:endParaRPr lang="en-ZA" dirty="0">
              <a:solidFill>
                <a:srgbClr val="C00000"/>
              </a:solidFill>
            </a:endParaRPr>
          </a:p>
          <a:p>
            <a:pPr algn="just">
              <a:lnSpc>
                <a:spcPts val="1600"/>
              </a:lnSpc>
            </a:pPr>
            <a:endParaRPr lang="en-ZA" dirty="0">
              <a:solidFill>
                <a:srgbClr val="C00000"/>
              </a:solidFill>
            </a:endParaRPr>
          </a:p>
          <a:p>
            <a:pPr>
              <a:lnSpc>
                <a:spcPts val="1600"/>
              </a:lnSpc>
            </a:pPr>
            <a:endParaRPr lang="en-GB" dirty="0">
              <a:solidFill>
                <a:srgbClr val="C00000"/>
              </a:solidFill>
            </a:endParaRPr>
          </a:p>
        </p:txBody>
      </p:sp>
    </p:spTree>
    <p:extLst>
      <p:ext uri="{BB962C8B-B14F-4D97-AF65-F5344CB8AC3E}">
        <p14:creationId xmlns:p14="http://schemas.microsoft.com/office/powerpoint/2010/main" val="67678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28"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10495</TotalTime>
  <Words>2029</Words>
  <Application>Microsoft Office PowerPoint</Application>
  <PresentationFormat>Widescreen</PresentationFormat>
  <Paragraphs>217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Office Theme</vt:lpstr>
      <vt:lpstr>QCTO: PLAN FOR REVOKING DELEGATED  QA FUNCTIONS</vt:lpstr>
      <vt:lpstr>Contents</vt:lpstr>
      <vt:lpstr>1. Background (QCTO)</vt:lpstr>
      <vt:lpstr>2. Background (Pre QCTO)</vt:lpstr>
      <vt:lpstr>3. Adopted Delegation Model</vt:lpstr>
      <vt:lpstr>4. Necessity to Revoke Delegated Functions</vt:lpstr>
      <vt:lpstr>4. Necessity to Revoke Delegated Functions (Cont.)</vt:lpstr>
      <vt:lpstr>5. Critical Events from 2008 to date</vt:lpstr>
      <vt:lpstr>5. Critical Events from 2008 to date (cont.)</vt:lpstr>
      <vt:lpstr>5. Critical Events from 2008 to date (Cont.)</vt:lpstr>
      <vt:lpstr>6. Comments from SETAs &amp; QCTO Responses.</vt:lpstr>
      <vt:lpstr>7. Implementation Plan.</vt:lpstr>
      <vt:lpstr>8. Overall Revoking “Qualification” Implementation Plan</vt:lpstr>
      <vt:lpstr>8. Overall Revoking Implementation “Accreditation” Plan (Cont’)</vt:lpstr>
      <vt:lpstr>8. Overall Revoking Implementation “Assessment” Plan (Cont’)</vt:lpstr>
      <vt:lpstr>8. Overall Revoking Implementation “SDP-QA” Plan (Cont’)</vt:lpstr>
      <vt:lpstr>8. Overall Revoking Implementation “Certificates” Plan (Cont’)</vt:lpstr>
      <vt:lpstr>9. Workplace Quality Assurance</vt:lpstr>
      <vt:lpstr>10. Next Steps</vt:lpstr>
      <vt:lpstr>11. Questions and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April</dc:creator>
  <cp:lastModifiedBy>Kagiso</cp:lastModifiedBy>
  <cp:revision>317</cp:revision>
  <cp:lastPrinted>2019-07-30T11:43:33Z</cp:lastPrinted>
  <dcterms:created xsi:type="dcterms:W3CDTF">2019-02-06T09:57:59Z</dcterms:created>
  <dcterms:modified xsi:type="dcterms:W3CDTF">2020-01-17T12:10:29Z</dcterms:modified>
</cp:coreProperties>
</file>